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8" r:id="rId4"/>
    <p:sldId id="289" r:id="rId5"/>
    <p:sldId id="288" r:id="rId6"/>
    <p:sldId id="276" r:id="rId7"/>
    <p:sldId id="275" r:id="rId8"/>
    <p:sldId id="279" r:id="rId9"/>
    <p:sldId id="283" r:id="rId10"/>
    <p:sldId id="274" r:id="rId11"/>
    <p:sldId id="260" r:id="rId12"/>
    <p:sldId id="261" r:id="rId13"/>
    <p:sldId id="262" r:id="rId14"/>
    <p:sldId id="286" r:id="rId15"/>
    <p:sldId id="270" r:id="rId16"/>
    <p:sldId id="271" r:id="rId17"/>
    <p:sldId id="272" r:id="rId18"/>
  </p:sldIdLst>
  <p:sldSz cx="9144000" cy="6858000" type="screen4x3"/>
  <p:notesSz cx="7099300" cy="10234613"/>
  <p:embeddedFontLst>
    <p:embeddedFont>
      <p:font typeface="Arial Rounded MT Bold" panose="020F070403050403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Eurostile" panose="020B0504020202050204" pitchFamily="34" charset="0"/>
      <p:regular r:id="rId29"/>
      <p:bold r:id="rId30"/>
    </p:embeddedFont>
  </p:embeddedFontLst>
  <p:custDataLst>
    <p:tags r:id="rId31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E1A50-931E-4E8D-94C4-96EDA2D98EDB}" v="34" dt="2018-12-03T22:11:03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TONIO REMON RODRIGUEZ" userId="fbd3c477-9310-4550-a35c-68afcd3610f6" providerId="ADAL" clId="{D46E1A50-931E-4E8D-94C4-96EDA2D98EDB}"/>
    <pc:docChg chg="undo custSel addSld delSld modSld">
      <pc:chgData name="MARCO ANTONIO REMON RODRIGUEZ" userId="fbd3c477-9310-4550-a35c-68afcd3610f6" providerId="ADAL" clId="{D46E1A50-931E-4E8D-94C4-96EDA2D98EDB}" dt="2018-12-03T22:17:15.543" v="1876" actId="2696"/>
      <pc:docMkLst>
        <pc:docMk/>
      </pc:docMkLst>
      <pc:sldChg chg="delSp del">
        <pc:chgData name="MARCO ANTONIO REMON RODRIGUEZ" userId="fbd3c477-9310-4550-a35c-68afcd3610f6" providerId="ADAL" clId="{D46E1A50-931E-4E8D-94C4-96EDA2D98EDB}" dt="2018-12-03T15:33:37.821" v="376" actId="2696"/>
        <pc:sldMkLst>
          <pc:docMk/>
          <pc:sldMk cId="883599703" sldId="273"/>
        </pc:sldMkLst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25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33:29.198" v="375" actId="478"/>
          <ac:spMkLst>
            <pc:docMk/>
            <pc:sldMk cId="883599703" sldId="273"/>
            <ac:spMk id="29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30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8:25.598" v="370"/>
          <ac:spMkLst>
            <pc:docMk/>
            <pc:sldMk cId="883599703" sldId="273"/>
            <ac:spMk id="31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33:29.198" v="375" actId="478"/>
          <ac:spMkLst>
            <pc:docMk/>
            <pc:sldMk cId="883599703" sldId="273"/>
            <ac:spMk id="36" creationId="{00000000-0000-0000-0000-000000000000}"/>
          </ac:spMkLst>
        </pc:spChg>
      </pc:sldChg>
      <pc:sldChg chg="addSp delSp modSp">
        <pc:chgData name="MARCO ANTONIO REMON RODRIGUEZ" userId="fbd3c477-9310-4550-a35c-68afcd3610f6" providerId="ADAL" clId="{D46E1A50-931E-4E8D-94C4-96EDA2D98EDB}" dt="2018-12-03T21:16:31.236" v="938" actId="20577"/>
        <pc:sldMkLst>
          <pc:docMk/>
          <pc:sldMk cId="1803825653" sldId="275"/>
        </pc:sldMkLst>
        <pc:spChg chg="del mod">
          <ac:chgData name="MARCO ANTONIO REMON RODRIGUEZ" userId="fbd3c477-9310-4550-a35c-68afcd3610f6" providerId="ADAL" clId="{D46E1A50-931E-4E8D-94C4-96EDA2D98EDB}" dt="2018-12-03T15:28:19.785" v="369" actId="478"/>
          <ac:spMkLst>
            <pc:docMk/>
            <pc:sldMk cId="1803825653" sldId="275"/>
            <ac:spMk id="3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15:28:14.017" v="367" actId="478"/>
          <ac:spMkLst>
            <pc:docMk/>
            <pc:sldMk cId="1803825653" sldId="275"/>
            <ac:spMk id="4" creationId="{00000000-0000-0000-0000-000000000000}"/>
          </ac:spMkLst>
        </pc:spChg>
        <pc:spChg chg="mod">
          <ac:chgData name="MARCO ANTONIO REMON RODRIGUEZ" userId="fbd3c477-9310-4550-a35c-68afcd3610f6" providerId="ADAL" clId="{D46E1A50-931E-4E8D-94C4-96EDA2D98EDB}" dt="2018-12-03T15:25:38.877" v="361" actId="20577"/>
          <ac:spMkLst>
            <pc:docMk/>
            <pc:sldMk cId="1803825653" sldId="275"/>
            <ac:spMk id="6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25:58.595" v="364" actId="478"/>
          <ac:spMkLst>
            <pc:docMk/>
            <pc:sldMk cId="1803825653" sldId="275"/>
            <ac:spMk id="7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15:25:55.451" v="363" actId="478"/>
          <ac:spMkLst>
            <pc:docMk/>
            <pc:sldMk cId="1803825653" sldId="275"/>
            <ac:spMk id="18" creationId="{00000000-0000-0000-0000-000000000000}"/>
          </ac:spMkLst>
        </pc:spChg>
        <pc:spChg chg="add del mod">
          <ac:chgData name="MARCO ANTONIO REMON RODRIGUEZ" userId="fbd3c477-9310-4550-a35c-68afcd3610f6" providerId="ADAL" clId="{D46E1A50-931E-4E8D-94C4-96EDA2D98EDB}" dt="2018-12-03T15:33:15.510" v="373" actId="478"/>
          <ac:spMkLst>
            <pc:docMk/>
            <pc:sldMk cId="1803825653" sldId="275"/>
            <ac:spMk id="22" creationId="{A36115E1-C690-468A-86AF-443087CA5D87}"/>
          </ac:spMkLst>
        </pc:spChg>
        <pc:spChg chg="mod">
          <ac:chgData name="MARCO ANTONIO REMON RODRIGUEZ" userId="fbd3c477-9310-4550-a35c-68afcd3610f6" providerId="ADAL" clId="{D46E1A50-931E-4E8D-94C4-96EDA2D98EDB}" dt="2018-12-03T15:25:33.860" v="359" actId="20577"/>
          <ac:spMkLst>
            <pc:docMk/>
            <pc:sldMk cId="1803825653" sldId="275"/>
            <ac:spMk id="24" creationId="{00000000-0000-0000-0000-000000000000}"/>
          </ac:spMkLst>
        </pc:spChg>
        <pc:spChg chg="add del mod">
          <ac:chgData name="MARCO ANTONIO REMON RODRIGUEZ" userId="fbd3c477-9310-4550-a35c-68afcd3610f6" providerId="ADAL" clId="{D46E1A50-931E-4E8D-94C4-96EDA2D98EDB}" dt="2018-12-03T15:33:15.510" v="373" actId="478"/>
          <ac:spMkLst>
            <pc:docMk/>
            <pc:sldMk cId="1803825653" sldId="275"/>
            <ac:spMk id="28" creationId="{9B711273-8D48-4A64-B98B-3A398067EE2A}"/>
          </ac:spMkLst>
        </pc:spChg>
        <pc:spChg chg="add del mod">
          <ac:chgData name="MARCO ANTONIO REMON RODRIGUEZ" userId="fbd3c477-9310-4550-a35c-68afcd3610f6" providerId="ADAL" clId="{D46E1A50-931E-4E8D-94C4-96EDA2D98EDB}" dt="2018-12-03T15:33:18.606" v="374" actId="478"/>
          <ac:spMkLst>
            <pc:docMk/>
            <pc:sldMk cId="1803825653" sldId="275"/>
            <ac:spMk id="29" creationId="{FB3B9AE3-6F40-439C-99BA-31EB9019B6D6}"/>
          </ac:spMkLst>
        </pc:spChg>
        <pc:spChg chg="add del mod">
          <ac:chgData name="MARCO ANTONIO REMON RODRIGUEZ" userId="fbd3c477-9310-4550-a35c-68afcd3610f6" providerId="ADAL" clId="{D46E1A50-931E-4E8D-94C4-96EDA2D98EDB}" dt="2018-12-03T15:33:18.606" v="374" actId="478"/>
          <ac:spMkLst>
            <pc:docMk/>
            <pc:sldMk cId="1803825653" sldId="275"/>
            <ac:spMk id="30" creationId="{7E4F3ED1-8875-43B3-B0D0-2AFB8A51C575}"/>
          </ac:spMkLst>
        </pc:spChg>
        <pc:spChg chg="add mod">
          <ac:chgData name="MARCO ANTONIO REMON RODRIGUEZ" userId="fbd3c477-9310-4550-a35c-68afcd3610f6" providerId="ADAL" clId="{D46E1A50-931E-4E8D-94C4-96EDA2D98EDB}" dt="2018-12-03T15:51:11.023" v="385" actId="20577"/>
          <ac:spMkLst>
            <pc:docMk/>
            <pc:sldMk cId="1803825653" sldId="275"/>
            <ac:spMk id="31" creationId="{FF56A8BA-39CE-4EF1-89C8-166D85D2DE3F}"/>
          </ac:spMkLst>
        </pc:spChg>
        <pc:spChg chg="add mod">
          <ac:chgData name="MARCO ANTONIO REMON RODRIGUEZ" userId="fbd3c477-9310-4550-a35c-68afcd3610f6" providerId="ADAL" clId="{D46E1A50-931E-4E8D-94C4-96EDA2D98EDB}" dt="2018-12-03T21:16:31.236" v="938" actId="20577"/>
          <ac:spMkLst>
            <pc:docMk/>
            <pc:sldMk cId="1803825653" sldId="275"/>
            <ac:spMk id="32" creationId="{207764EF-0B9E-4047-B549-E24EB6AA1ADD}"/>
          </ac:spMkLst>
        </pc:spChg>
      </pc:sldChg>
      <pc:sldChg chg="addSp delSp modSp">
        <pc:chgData name="MARCO ANTONIO REMON RODRIGUEZ" userId="fbd3c477-9310-4550-a35c-68afcd3610f6" providerId="ADAL" clId="{D46E1A50-931E-4E8D-94C4-96EDA2D98EDB}" dt="2018-12-03T15:23:21.750" v="263" actId="478"/>
        <pc:sldMkLst>
          <pc:docMk/>
          <pc:sldMk cId="1369564557" sldId="276"/>
        </pc:sldMkLst>
        <pc:spChg chg="mod">
          <ac:chgData name="MARCO ANTONIO REMON RODRIGUEZ" userId="fbd3c477-9310-4550-a35c-68afcd3610f6" providerId="ADAL" clId="{D46E1A50-931E-4E8D-94C4-96EDA2D98EDB}" dt="2018-12-03T15:19:41.759" v="221" actId="20577"/>
          <ac:spMkLst>
            <pc:docMk/>
            <pc:sldMk cId="1369564557" sldId="276"/>
            <ac:spMk id="5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15:23:21.750" v="263" actId="478"/>
          <ac:spMkLst>
            <pc:docMk/>
            <pc:sldMk cId="1369564557" sldId="276"/>
            <ac:spMk id="14" creationId="{00000000-0000-0000-0000-000000000000}"/>
          </ac:spMkLst>
        </pc:spChg>
        <pc:spChg chg="mod">
          <ac:chgData name="MARCO ANTONIO REMON RODRIGUEZ" userId="fbd3c477-9310-4550-a35c-68afcd3610f6" providerId="ADAL" clId="{D46E1A50-931E-4E8D-94C4-96EDA2D98EDB}" dt="2018-12-03T15:19:44.652" v="222" actId="20577"/>
          <ac:spMkLst>
            <pc:docMk/>
            <pc:sldMk cId="1369564557" sldId="276"/>
            <ac:spMk id="15" creationId="{00000000-0000-0000-0000-000000000000}"/>
          </ac:spMkLst>
        </pc:spChg>
        <pc:spChg chg="add mod">
          <ac:chgData name="MARCO ANTONIO REMON RODRIGUEZ" userId="fbd3c477-9310-4550-a35c-68afcd3610f6" providerId="ADAL" clId="{D46E1A50-931E-4E8D-94C4-96EDA2D98EDB}" dt="2018-12-03T15:19:29.448" v="217" actId="20577"/>
          <ac:spMkLst>
            <pc:docMk/>
            <pc:sldMk cId="1369564557" sldId="276"/>
            <ac:spMk id="22" creationId="{9336BB13-3484-420E-A538-D8E0C6FB45BD}"/>
          </ac:spMkLst>
        </pc:spChg>
      </pc:sldChg>
      <pc:sldChg chg="delSp del">
        <pc:chgData name="MARCO ANTONIO REMON RODRIGUEZ" userId="fbd3c477-9310-4550-a35c-68afcd3610f6" providerId="ADAL" clId="{D46E1A50-931E-4E8D-94C4-96EDA2D98EDB}" dt="2018-12-03T21:16:51.927" v="939" actId="2696"/>
        <pc:sldMkLst>
          <pc:docMk/>
          <pc:sldMk cId="3971170717" sldId="277"/>
        </pc:sldMkLst>
        <pc:spChg chg="del">
          <ac:chgData name="MARCO ANTONIO REMON RODRIGUEZ" userId="fbd3c477-9310-4550-a35c-68afcd3610f6" providerId="ADAL" clId="{D46E1A50-931E-4E8D-94C4-96EDA2D98EDB}" dt="2018-12-03T15:33:48.924" v="377"/>
          <ac:spMkLst>
            <pc:docMk/>
            <pc:sldMk cId="3971170717" sldId="277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15:33:48.924" v="377"/>
          <ac:spMkLst>
            <pc:docMk/>
            <pc:sldMk cId="3971170717" sldId="277"/>
            <ac:spMk id="25" creationId="{00000000-0000-0000-0000-000000000000}"/>
          </ac:spMkLst>
        </pc:spChg>
      </pc:sldChg>
      <pc:sldChg chg="delSp modSp">
        <pc:chgData name="MARCO ANTONIO REMON RODRIGUEZ" userId="fbd3c477-9310-4550-a35c-68afcd3610f6" providerId="ADAL" clId="{D46E1A50-931E-4E8D-94C4-96EDA2D98EDB}" dt="2018-12-03T21:22:50.112" v="941" actId="1076"/>
        <pc:sldMkLst>
          <pc:docMk/>
          <pc:sldMk cId="276151914" sldId="278"/>
        </pc:sldMkLst>
        <pc:spChg chg="mod">
          <ac:chgData name="MARCO ANTONIO REMON RODRIGUEZ" userId="fbd3c477-9310-4550-a35c-68afcd3610f6" providerId="ADAL" clId="{D46E1A50-931E-4E8D-94C4-96EDA2D98EDB}" dt="2018-12-03T21:22:50.112" v="941" actId="1076"/>
          <ac:spMkLst>
            <pc:docMk/>
            <pc:sldMk cId="276151914" sldId="278"/>
            <ac:spMk id="16" creationId="{00000000-0000-0000-0000-000000000000}"/>
          </ac:spMkLst>
        </pc:spChg>
        <pc:spChg chg="mod">
          <ac:chgData name="MARCO ANTONIO REMON RODRIGUEZ" userId="fbd3c477-9310-4550-a35c-68afcd3610f6" providerId="ADAL" clId="{D46E1A50-931E-4E8D-94C4-96EDA2D98EDB}" dt="2018-12-03T21:22:50.112" v="941" actId="1076"/>
          <ac:spMkLst>
            <pc:docMk/>
            <pc:sldMk cId="276151914" sldId="278"/>
            <ac:spMk id="17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22:44.498" v="940" actId="478"/>
          <ac:spMkLst>
            <pc:docMk/>
            <pc:sldMk cId="276151914" sldId="278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22:44.498" v="940" actId="478"/>
          <ac:spMkLst>
            <pc:docMk/>
            <pc:sldMk cId="276151914" sldId="278"/>
            <ac:spMk id="25" creationId="{00000000-0000-0000-0000-000000000000}"/>
          </ac:spMkLst>
        </pc:spChg>
      </pc:sldChg>
      <pc:sldChg chg="addSp delSp modSp">
        <pc:chgData name="MARCO ANTONIO REMON RODRIGUEZ" userId="fbd3c477-9310-4550-a35c-68afcd3610f6" providerId="ADAL" clId="{D46E1A50-931E-4E8D-94C4-96EDA2D98EDB}" dt="2018-12-03T22:11:41.275" v="1755" actId="20577"/>
        <pc:sldMkLst>
          <pc:docMk/>
          <pc:sldMk cId="837117562" sldId="279"/>
        </pc:sldMkLst>
        <pc:spChg chg="del mod">
          <ac:chgData name="MARCO ANTONIO REMON RODRIGUEZ" userId="fbd3c477-9310-4550-a35c-68afcd3610f6" providerId="ADAL" clId="{D46E1A50-931E-4E8D-94C4-96EDA2D98EDB}" dt="2018-12-03T21:36:34.322" v="1000" actId="478"/>
          <ac:spMkLst>
            <pc:docMk/>
            <pc:sldMk cId="837117562" sldId="279"/>
            <ac:spMk id="3" creationId="{00000000-0000-0000-0000-000000000000}"/>
          </ac:spMkLst>
        </pc:spChg>
        <pc:spChg chg="add mod">
          <ac:chgData name="MARCO ANTONIO REMON RODRIGUEZ" userId="fbd3c477-9310-4550-a35c-68afcd3610f6" providerId="ADAL" clId="{D46E1A50-931E-4E8D-94C4-96EDA2D98EDB}" dt="2018-12-03T21:51:25.831" v="1017" actId="1076"/>
          <ac:spMkLst>
            <pc:docMk/>
            <pc:sldMk cId="837117562" sldId="279"/>
            <ac:spMk id="17" creationId="{2B8EE263-2A47-4B8C-B3D1-D0420D334FF1}"/>
          </ac:spMkLst>
        </pc:spChg>
        <pc:spChg chg="add mod">
          <ac:chgData name="MARCO ANTONIO REMON RODRIGUEZ" userId="fbd3c477-9310-4550-a35c-68afcd3610f6" providerId="ADAL" clId="{D46E1A50-931E-4E8D-94C4-96EDA2D98EDB}" dt="2018-12-03T22:07:14.621" v="1592" actId="20577"/>
          <ac:spMkLst>
            <pc:docMk/>
            <pc:sldMk cId="837117562" sldId="279"/>
            <ac:spMk id="18" creationId="{C3D041CC-D2A2-4E69-8102-D95A6282AD3D}"/>
          </ac:spMkLst>
        </pc:spChg>
        <pc:spChg chg="del">
          <ac:chgData name="MARCO ANTONIO REMON RODRIGUEZ" userId="fbd3c477-9310-4550-a35c-68afcd3610f6" providerId="ADAL" clId="{D46E1A50-931E-4E8D-94C4-96EDA2D98EDB}" dt="2018-12-03T21:51:18.959" v="1016" actId="478"/>
          <ac:spMkLst>
            <pc:docMk/>
            <pc:sldMk cId="837117562" sldId="279"/>
            <ac:spMk id="22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21:51:18.959" v="1016" actId="478"/>
          <ac:spMkLst>
            <pc:docMk/>
            <pc:sldMk cId="837117562" sldId="279"/>
            <ac:spMk id="25" creationId="{00000000-0000-0000-0000-000000000000}"/>
          </ac:spMkLst>
        </pc:spChg>
        <pc:spChg chg="add del mod">
          <ac:chgData name="MARCO ANTONIO REMON RODRIGUEZ" userId="fbd3c477-9310-4550-a35c-68afcd3610f6" providerId="ADAL" clId="{D46E1A50-931E-4E8D-94C4-96EDA2D98EDB}" dt="2018-12-03T22:10:48.706" v="1682"/>
          <ac:spMkLst>
            <pc:docMk/>
            <pc:sldMk cId="837117562" sldId="279"/>
            <ac:spMk id="28" creationId="{1EAF355F-0D43-4831-BBD4-E2B10FE9D996}"/>
          </ac:spMkLst>
        </pc:spChg>
        <pc:spChg chg="add mod">
          <ac:chgData name="MARCO ANTONIO REMON RODRIGUEZ" userId="fbd3c477-9310-4550-a35c-68afcd3610f6" providerId="ADAL" clId="{D46E1A50-931E-4E8D-94C4-96EDA2D98EDB}" dt="2018-12-03T22:10:42.283" v="1681" actId="1076"/>
          <ac:spMkLst>
            <pc:docMk/>
            <pc:sldMk cId="837117562" sldId="279"/>
            <ac:spMk id="29" creationId="{56FACF95-2139-49C6-8E51-1578ADEF7283}"/>
          </ac:spMkLst>
        </pc:spChg>
        <pc:spChg chg="add mod">
          <ac:chgData name="MARCO ANTONIO REMON RODRIGUEZ" userId="fbd3c477-9310-4550-a35c-68afcd3610f6" providerId="ADAL" clId="{D46E1A50-931E-4E8D-94C4-96EDA2D98EDB}" dt="2018-12-03T22:11:41.275" v="1755" actId="20577"/>
          <ac:spMkLst>
            <pc:docMk/>
            <pc:sldMk cId="837117562" sldId="279"/>
            <ac:spMk id="30" creationId="{DE3A0453-8F39-4E8D-86BA-F5102B2AB0FB}"/>
          </ac:spMkLst>
        </pc:spChg>
      </pc:sldChg>
      <pc:sldChg chg="delSp add del">
        <pc:chgData name="MARCO ANTONIO REMON RODRIGUEZ" userId="fbd3c477-9310-4550-a35c-68afcd3610f6" providerId="ADAL" clId="{D46E1A50-931E-4E8D-94C4-96EDA2D98EDB}" dt="2018-12-03T21:49:05.634" v="1006" actId="2696"/>
        <pc:sldMkLst>
          <pc:docMk/>
          <pc:sldMk cId="3081967902" sldId="281"/>
        </pc:sldMkLst>
        <pc:spChg chg="del">
          <ac:chgData name="MARCO ANTONIO REMON RODRIGUEZ" userId="fbd3c477-9310-4550-a35c-68afcd3610f6" providerId="ADAL" clId="{D46E1A50-931E-4E8D-94C4-96EDA2D98EDB}" dt="2018-12-03T21:40:36.655" v="1001" actId="478"/>
          <ac:spMkLst>
            <pc:docMk/>
            <pc:sldMk cId="3081967902" sldId="281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40:36.655" v="1001" actId="478"/>
          <ac:spMkLst>
            <pc:docMk/>
            <pc:sldMk cId="3081967902" sldId="281"/>
            <ac:spMk id="25" creationId="{00000000-0000-0000-0000-000000000000}"/>
          </ac:spMkLst>
        </pc:spChg>
      </pc:sldChg>
      <pc:sldChg chg="add del">
        <pc:chgData name="MARCO ANTONIO REMON RODRIGUEZ" userId="fbd3c477-9310-4550-a35c-68afcd3610f6" providerId="ADAL" clId="{D46E1A50-931E-4E8D-94C4-96EDA2D98EDB}" dt="2018-12-03T21:49:12.444" v="1007" actId="2696"/>
        <pc:sldMkLst>
          <pc:docMk/>
          <pc:sldMk cId="2616934588" sldId="282"/>
        </pc:sldMkLst>
      </pc:sldChg>
      <pc:sldChg chg="addSp delSp modSp">
        <pc:chgData name="MARCO ANTONIO REMON RODRIGUEZ" userId="fbd3c477-9310-4550-a35c-68afcd3610f6" providerId="ADAL" clId="{D46E1A50-931E-4E8D-94C4-96EDA2D98EDB}" dt="2018-12-03T22:13:12.408" v="1875" actId="20577"/>
        <pc:sldMkLst>
          <pc:docMk/>
          <pc:sldMk cId="1775022998" sldId="283"/>
        </pc:sldMkLst>
        <pc:spChg chg="del mod">
          <ac:chgData name="MARCO ANTONIO REMON RODRIGUEZ" userId="fbd3c477-9310-4550-a35c-68afcd3610f6" providerId="ADAL" clId="{D46E1A50-931E-4E8D-94C4-96EDA2D98EDB}" dt="2018-12-03T21:49:48.801" v="1013"/>
          <ac:spMkLst>
            <pc:docMk/>
            <pc:sldMk cId="1775022998" sldId="283"/>
            <ac:spMk id="18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21:49:21.201" v="1009" actId="478"/>
          <ac:spMkLst>
            <pc:docMk/>
            <pc:sldMk cId="1775022998" sldId="283"/>
            <ac:spMk id="22" creationId="{00000000-0000-0000-0000-000000000000}"/>
          </ac:spMkLst>
        </pc:spChg>
        <pc:spChg chg="del">
          <ac:chgData name="MARCO ANTONIO REMON RODRIGUEZ" userId="fbd3c477-9310-4550-a35c-68afcd3610f6" providerId="ADAL" clId="{D46E1A50-931E-4E8D-94C4-96EDA2D98EDB}" dt="2018-12-03T21:49:23.177" v="1010" actId="478"/>
          <ac:spMkLst>
            <pc:docMk/>
            <pc:sldMk cId="1775022998" sldId="283"/>
            <ac:spMk id="25" creationId="{00000000-0000-0000-0000-000000000000}"/>
          </ac:spMkLst>
        </pc:spChg>
        <pc:spChg chg="del mod">
          <ac:chgData name="MARCO ANTONIO REMON RODRIGUEZ" userId="fbd3c477-9310-4550-a35c-68afcd3610f6" providerId="ADAL" clId="{D46E1A50-931E-4E8D-94C4-96EDA2D98EDB}" dt="2018-12-03T21:49:48.801" v="1013"/>
          <ac:spMkLst>
            <pc:docMk/>
            <pc:sldMk cId="1775022998" sldId="283"/>
            <ac:spMk id="28" creationId="{00000000-0000-0000-0000-000000000000}"/>
          </ac:spMkLst>
        </pc:spChg>
        <pc:spChg chg="add mod">
          <ac:chgData name="MARCO ANTONIO REMON RODRIGUEZ" userId="fbd3c477-9310-4550-a35c-68afcd3610f6" providerId="ADAL" clId="{D46E1A50-931E-4E8D-94C4-96EDA2D98EDB}" dt="2018-12-03T22:13:12.408" v="1875" actId="20577"/>
          <ac:spMkLst>
            <pc:docMk/>
            <pc:sldMk cId="1775022998" sldId="283"/>
            <ac:spMk id="31" creationId="{27D06B7E-0F0C-414F-BE91-46DCFA2DFFDC}"/>
          </ac:spMkLst>
        </pc:spChg>
      </pc:sldChg>
      <pc:sldChg chg="del">
        <pc:chgData name="MARCO ANTONIO REMON RODRIGUEZ" userId="fbd3c477-9310-4550-a35c-68afcd3610f6" providerId="ADAL" clId="{D46E1A50-931E-4E8D-94C4-96EDA2D98EDB}" dt="2018-12-03T22:17:15.543" v="1876" actId="2696"/>
        <pc:sldMkLst>
          <pc:docMk/>
          <pc:sldMk cId="2246234402" sldId="284"/>
        </pc:sldMkLst>
      </pc:sldChg>
    </pc:docChg>
  </pc:docChgLst>
  <pc:docChgLst>
    <pc:chgData name="ANA MARIA MTNEZ.DE RITUERTO MARTINEZ" userId="S::anam.mtnmar@educa.jcyl.es::df7dead9-8978-4399-ae81-55123d9bc133" providerId="AD" clId="Web-{37CB33B5-0FB7-B371-516C-6897A2F2EFD2}"/>
    <pc:docChg chg="modSld">
      <pc:chgData name="ANA MARIA MTNEZ.DE RITUERTO MARTINEZ" userId="S::anam.mtnmar@educa.jcyl.es::df7dead9-8978-4399-ae81-55123d9bc133" providerId="AD" clId="Web-{37CB33B5-0FB7-B371-516C-6897A2F2EFD2}" dt="2018-11-24T21:39:07.905" v="34" actId="20577"/>
      <pc:docMkLst>
        <pc:docMk/>
      </pc:docMkLst>
      <pc:sldChg chg="modSp">
        <pc:chgData name="ANA MARIA MTNEZ.DE RITUERTO MARTINEZ" userId="S::anam.mtnmar@educa.jcyl.es::df7dead9-8978-4399-ae81-55123d9bc133" providerId="AD" clId="Web-{37CB33B5-0FB7-B371-516C-6897A2F2EFD2}" dt="2018-11-24T21:39:06.952" v="32" actId="20577"/>
        <pc:sldMkLst>
          <pc:docMk/>
          <pc:sldMk cId="3271959718" sldId="288"/>
        </pc:sldMkLst>
        <pc:spChg chg="mod">
          <ac:chgData name="ANA MARIA MTNEZ.DE RITUERTO MARTINEZ" userId="S::anam.mtnmar@educa.jcyl.es::df7dead9-8978-4399-ae81-55123d9bc133" providerId="AD" clId="Web-{37CB33B5-0FB7-B371-516C-6897A2F2EFD2}" dt="2018-11-24T21:39:06.952" v="32" actId="20577"/>
          <ac:spMkLst>
            <pc:docMk/>
            <pc:sldMk cId="3271959718" sldId="288"/>
            <ac:spMk id="5" creationId="{00000000-0000-0000-0000-000000000000}"/>
          </ac:spMkLst>
        </pc:spChg>
      </pc:sldChg>
    </pc:docChg>
  </pc:docChgLst>
  <pc:docChgLst>
    <pc:chgData name="ANA ISABEL TENA SANTOS" userId="S::aitena@educa.jcyl.es::e9830400-e9b0-46eb-8888-379e2d62c2cc" providerId="AD" clId="Web-{F7B5E51A-DD3D-5807-F582-31C6C3257077}"/>
    <pc:docChg chg="modSld">
      <pc:chgData name="ANA ISABEL TENA SANTOS" userId="S::aitena@educa.jcyl.es::e9830400-e9b0-46eb-8888-379e2d62c2cc" providerId="AD" clId="Web-{F7B5E51A-DD3D-5807-F582-31C6C3257077}" dt="2018-11-22T17:58:48.416" v="267" actId="20577"/>
      <pc:docMkLst>
        <pc:docMk/>
      </pc:docMkLst>
      <pc:sldChg chg="modSp">
        <pc:chgData name="ANA ISABEL TENA SANTOS" userId="S::aitena@educa.jcyl.es::e9830400-e9b0-46eb-8888-379e2d62c2cc" providerId="AD" clId="Web-{F7B5E51A-DD3D-5807-F582-31C6C3257077}" dt="2018-11-22T17:58:48.416" v="266" actId="20577"/>
        <pc:sldMkLst>
          <pc:docMk/>
          <pc:sldMk cId="0" sldId="261"/>
        </pc:sldMkLst>
        <pc:spChg chg="mod">
          <ac:chgData name="ANA ISABEL TENA SANTOS" userId="S::aitena@educa.jcyl.es::e9830400-e9b0-46eb-8888-379e2d62c2cc" providerId="AD" clId="Web-{F7B5E51A-DD3D-5807-F582-31C6C3257077}" dt="2018-11-22T17:58:48.416" v="266" actId="20577"/>
          <ac:spMkLst>
            <pc:docMk/>
            <pc:sldMk cId="0" sldId="261"/>
            <ac:spMk id="225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C7C60D5A-2727-4900-BFBE-EA99FBEC39D9}" type="datetimeFigureOut">
              <a:rPr lang="es-ES"/>
              <a:pPr/>
              <a:t>21/01/2019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fld id="{9B217BE0-D894-408E-82AB-FE6786BE28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9632B-5E2F-47D4-BA50-11FA376F0396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45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A9508-38C8-43ED-B054-B701B6DDA492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51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50A84-AC36-47A0-8339-50202985F477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07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C13CA-F4E5-4174-AAA1-88D008B80B44}" type="slidenum">
              <a:rPr lang="es-ES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230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C711F-8DD1-47D3-970A-D299C23CA87F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45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A1791-EDB6-4187-A100-F4C7FBD4DC05}" type="slidenum">
              <a:rPr lang="es-ES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125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34868-1F46-4555-A4CB-D42938D47547}" type="slidenum">
              <a:rPr lang="es-ES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/>
              <a:t>ip</a:t>
            </a: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7B7E-9E7D-451F-9761-565086F6D125}" type="slidenum">
              <a:rPr lang="es-ES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63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15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01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DC698-E1D6-469F-BF6F-7EEE0288B9F9}" type="slidenum">
              <a:rPr lang="es-ES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63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29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19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15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074C-7FEB-4D2C-BF83-FF0927CFD74B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7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8BA4-3A15-4F81-9084-E079043F1D97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750D-9B08-499A-8E2C-8E0D3E91B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CF79-8E50-49D5-9F5B-94F5E7343E62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ADED-3FE0-4411-99E8-32D3EEFDF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60F3-70AA-4CA8-A386-FF5C6DDE771B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3A62-93F6-4CCF-B374-E5DE2BC08A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36B5-93B5-48DA-9B6B-3DB86A8873D3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D9D6-E1A5-4CE5-AE24-CB8FE3F25C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B0B4-3585-4FEB-9E84-1B863AC48832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F2CC-ECEB-4387-9550-7F258674AB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69F-CBE0-4402-A4EF-6BF562504A9B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6798-A8C6-41FD-A928-C40769AE1F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CC40-C217-40C8-8FE1-0A28DB540DDB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E9A6-660D-4006-A92B-6F07A280E5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43A-DE6A-4D66-A210-C6AC337C6C69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16C8-69D4-4F55-9772-909C2460D0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D0F3-1636-4572-95CC-0797B6ADFF09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AEF9-B0CB-4B18-B1F5-00D34AF4E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A06B-D55C-4517-9657-03B78CA4B6C3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0A63-A4E5-4A4E-9782-7EF7BFB0CF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8599-DB04-4519-8A13-E43AFEFDD349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24C2-B893-4C97-A6D9-81A17CCC0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74B80-2DCD-4546-B0C6-0C0D32F1F02A}" type="datetimeFigureOut">
              <a:rPr lang="es-ES"/>
              <a:pPr>
                <a:defRPr/>
              </a:pPr>
              <a:t>21/01/2019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35393E-77CE-4F2E-9428-6555950E5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olenciagenero.igualdad.mpr.gob.es/laDelegacionInforma/2017/pdfs/DGVG_INFORMA_CAMPANA_VIOLENCIA_GENERO_DIGITAL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92" y="3005723"/>
            <a:ext cx="4637349" cy="278240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28688" y="0"/>
            <a:ext cx="2000250" cy="528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39" name="5 CuadroTexto"/>
          <p:cNvSpPr txBox="1">
            <a:spLocks noChangeArrowheads="1"/>
          </p:cNvSpPr>
          <p:nvPr/>
        </p:nvSpPr>
        <p:spPr bwMode="auto">
          <a:xfrm>
            <a:off x="1071563" y="214313"/>
            <a:ext cx="178593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9900" b="1">
                <a:solidFill>
                  <a:schemeClr val="bg1"/>
                </a:solidFill>
                <a:latin typeface="Calibri" pitchFamily="34" charset="0"/>
              </a:rPr>
              <a:t>@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29"/>
          <a:stretch>
            <a:fillRect/>
          </a:stretch>
        </p:blipFill>
        <p:spPr bwMode="auto">
          <a:xfrm>
            <a:off x="2915816" y="692696"/>
            <a:ext cx="542925" cy="2071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99816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Elipse"/>
          <p:cNvSpPr/>
          <p:nvPr/>
        </p:nvSpPr>
        <p:spPr>
          <a:xfrm>
            <a:off x="857250" y="37147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635896" y="908720"/>
            <a:ext cx="52565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latin typeface="Eurostile" pitchFamily="34" charset="0"/>
              </a:rPr>
              <a:t>PLAN DE SEGURIDAD Y CONFIANZA DIGITAL EN EL ÁMBITO </a:t>
            </a:r>
            <a:r>
              <a:rPr lang="es-ES" sz="3200" b="1">
                <a:solidFill>
                  <a:srgbClr val="FFC000"/>
                </a:solidFill>
                <a:latin typeface="Eurostile" pitchFamily="34" charset="0"/>
              </a:rPr>
              <a:t>EDUCATIVO 2019.</a:t>
            </a:r>
            <a:endParaRPr lang="es-ES" sz="3200" b="1" dirty="0">
              <a:solidFill>
                <a:srgbClr val="FFC000"/>
              </a:solidFill>
              <a:latin typeface="Eurostile" pitchFamily="34" charset="0"/>
            </a:endParaRPr>
          </a:p>
          <a:p>
            <a:pPr algn="just"/>
            <a:endParaRPr lang="es-ES" sz="3200" b="1" dirty="0">
              <a:solidFill>
                <a:srgbClr val="FFC000"/>
              </a:solidFill>
              <a:latin typeface="Eurostile" pitchFamily="34" charset="0"/>
            </a:endParaRPr>
          </a:p>
          <a:p>
            <a:pPr algn="just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Eurostile" pitchFamily="34" charset="0"/>
              </a:rPr>
              <a:t>TALLERES CON ALUMNOS</a:t>
            </a:r>
            <a:r>
              <a:rPr lang="es-ES" sz="3200" dirty="0">
                <a:solidFill>
                  <a:srgbClr val="FFC000"/>
                </a:solidFill>
                <a:latin typeface="Eurostile" pitchFamily="34" charset="0"/>
              </a:rPr>
              <a:t> </a:t>
            </a:r>
          </a:p>
        </p:txBody>
      </p:sp>
      <p:sp>
        <p:nvSpPr>
          <p:cNvPr id="20484" name="AutoShape 4" descr="data:image/jpeg;base64,/9j/4AAQSkZJRgABAQAAAQABAAD/2wCEAAkGBhMSEBUUEhMWFRQUGRoZFhUYGBoYGxYgGhcaGxkXHBwYHSYeGBwjHxYaHy8gIycpLCwsGCIxNTAqNSYrLCkBCQoKDgwOGg8PGjUkHyQpLDUqKiwpLy0sMCw1KiwvLykvNC8sLCwpLCkuLDYsLC8pLywsLCksLSksNS8sKTQsLP/AABEIANMA7wMBIgACEQEDEQH/xAAcAAEAAgMBAQEAAAAAAAAAAAAABgcDBAUCAQj/xABKEAACAQIEAgcDBgsFBwUAAAABAgMAEQQSITEFBgcTIkFRYXEygZEUQqGxssEjMzZSYnJzkrPR8Ag0goThFRYkJVOitDVDY3ST/8QAGgEBAAIDAQAAAAAAAAAAAAAAAAQFAQIDBv/EADIRAAEEAAQCCgEFAAMBAAAAAAEAAgMRBBIhMUFRBRNhcYGRobHB8BQiMkLR4SMz8Qb/2gAMAwEAAhEDEQA/ALxpSlESlKURKUpREpSlESlfC1ec9EXulakgdr5Xy20GgNyNyb7jusLd+vh7ws5YaizA2YeB8vEEWI8jRFsUrzc0z+NEXqlY/lC+Ir6swOxHpRF7pXyvtESlKURKUpREpSlESlKURKUpREpSlESlKURKUpREpSvjNaiITXnU+VeQbm+5+gV4xOJEal5GVFUXLE2AHiSdKIs2UV8eQAEkgAbk6AVW/MPSwASmEXN/8r3A/wAKaE+pt6Go9FjXxKGXFSu5RtQRmUXsF7B7A1P5tvjU1mCkLcztB6qC/GsDsrdT6K24eLxEWQl/NAWH7wGX6aymcZgw7xZh9I+8e+oJisbJBD1mbL7NlLs7C4APYY21JOl9LD0GtgefcxyyqzEsApVQAb7XGYkn0rQYZzxbNV0OIDP+zTw0VifL77KfXT+etYf9swi+diuXcurKB7yMo+NctOJABi/ZykA309oAqbHx2t4gjurNOudSCXsQRZTYt8Nb+FjUdoB3Uh1jZdxHVgCCCDsQfqIr46X0PaFVLxLhs+BcSYWdgkmoAuD6FQMjfD3CuzwHpS1CYtLd3WoPtJ96/CprsC8tzxHMPXyUFuOaHZJRlPp5qfBsvfdfPdf5j6vq2K14J0lQMjB0YaEEEEe6vWHbSx7ja/1e+1qgKw3WalKURKUpREpSlESlKURKUpREpSlESlKURKUpRF5dwBc1iVC2p28P5/yr4nba/cPZ+9vuH+tMdjUhjaSRgqICzE9wFEJpavHOORYSEyzNZRoAN2PcqjvJ/wBTYCqW5h5qxHEJQDcJf8HCtyB4E29pvPu7rU45x5+J4vM7FIl0RN8ikgXsNCx0JPoNdAdFJWknfqgq9YSgCWQWPZsM1rXA18bm+5q7w2HEQzEW72VLiJzMcoNN9/8AFM2xGHwiDDwRpLKV/CSaWH5xL7+NlFrAjbvz4ThDkN8sk7EFm6qwy5TH2CStr2II9U871GuV+DSHFR5omKo4J7JyizAE320P9aVY3FcJGUdpFdgyiMqguW7V1sB3hjvtVdiDklvNYI1PYfn22Vth6dDkyU4H1FUO733Vf4pWxcn/AA2GKoDayKTr+k1rD37XqQcu8oSQsZ50/FKzKmYG5AuNQSLb+Gtq6kMkqSxqqCHDwsnWIpBI6zsoHOxJJBIGwNySbV2+KcspPdszpJlyq4ZgF3scoIBOpHpXMzxknqm5auufxv22upima1rZn5rq/Px1G+laUtKHGxnEPdhZxFEgPz2IaQ6d+kq/GuVzZxaGGXKY2kkKgkdY6oo7jlBsT7h613eAcrwYY9kh5gO05NyL+A+YDb+d6hpEp4gJMRGy9a7RKR2cpy9WCubcC99d9d6zg8P1t9ZsNavx0WmOxbYCDCTrQBrTl5e65+Lxi9VI8Slc+RDsPzna2U2Gybkne+964MgvqdTXX41w1cOxivncHVxYAfogXJ+Nj6g1yytehw8XUx1hhxJsjSjw5n7a89NOMRLmxh4AUDrY48gOd+C3uXuZpsE90N0J7cZPZbzH5reY996tzg3HYcSnWxsLEWYGwKkbqw8e176pFxW9y7x18HOJFF12dPzl+4jcH/WtcXgeuZnqn1r2rXC40QyFgNsvS9+//Fd/y6MfPX94fzrOrX2rVwGPSaNXjbMji4P9fD1FFgCOMuga4Kja9rhrbA6EHxv5V5kitCvSAg6hbdKUospSlKIlKUoiUpSiJSlKIlKUoiVqcTxJSMkDUkDewFzbMTY2Avcm3dW3WKXVh7/q/wBaIscTsBqgtt2Wv9YWq36XuMStGsUYIhVh1zeL2zKnoAQx7rsvhViTHqUZhqignL4WF7L/AC+FqieJVZhEvZdAxlkbQgsO0Pi75vRLbGu0Lgx4ceC4zNL2lo4quOWOV2mUyPIYYr5c1jd++w2FttTpU2wXKEUeSTDt20Fw18wkNtbm5AB8hpWy2OZg0isY4UB7YGZ5Lb5QbgLfQGxJra4DgmjRnkJzyHMwJ0TwGml7bkbn0rEuMkmdWwXaLAR4dmc/uH2uzt8locHwlp58RKJETOcqtmOUn2nIF9B7N9tT4VMsOAy3UggjQg3B94rgwTSSo0oz9XY9XGhytJY6EtuAbaAW01ro8ucD6lSzMWlk1ftEgHwAJ7trnU+NRGE3Xqpk4BsnQjSh98+1ZOC4VZMOS4v1rOzjxu5AHjoqqPdW/i5SQyROglADAN2tCdyoYGxsRe9cbi3FLSCNZ5FIUZoooc8hvsQ5BVQR9W9aXL+CeHF9ZIHX5RHIQrtncCMx5cx/OOZjYaDQd1M1HKE6rM0yONcQPvZ3rXbF4nC4hJsQikOMs8qnsWJJQewMpTx1uN9bGo/j+dJHlMipGCCLHKTfKWyPZjoQGNbfNvGcHikLxvN13ZCq1wlr66G4Glzp31p4LkfEPF1nZAZQyAnVydl/Q9TpqPdeYeMxuDpxQojX0048vtqgxEkckbhAbcCDQvXe9a0vffXhXHh4zGvM5eRizm1yfIWG3kKYXAvIwCLcnTwGgvvtsL11eJ8vhVaSIkBADJDIMssV9NRazrf5w7q3OG8WmwEIDwowlIkjz3ve1gwtcACw8DrU6N5hhzNOZ17Du3rc0OGw4aKHNlxM/VgBra3J212s0Brx3PE2uLwjhgn6xQfwmS8S3AztmFxrp7N9NK5eIiKsQwIIJBB0II39DXW47xv5S4fq0jIGpQasfEnvIrQx2L6wg63ygEscxJHfe1z77kbXsBWwnlmeJIxYujrtoPTY96fixQRmKZ1Eixpo4WarfXca6EFSzox49lkOFc9mS7ReTDVlHhcC/qp8asq/audl7/M+Pu7/ADqgMLiGjkWRTYxsGB8wbj6vhV+8NxayxJIvsyKHH+IX++q7pOEMkzjj7qV0ZNnjyHh7LaBr7WKPQ5e7cfyrLVUrVKUpREpSlESlKURKUpREpSlESsTbj3j+vhWWtSWe+ii5DanYDx1+O16IuZzvIPkE4N8rAK1t7O6q1vPKxriiFVmZVAUWXKAQCMoykAb2AEfl8K73Ma/gO37IeMkAE6LIrep28KivyuOScG6ta4ikXXUG0sd9rmw08vEVtmAbqjWFzjXJbmK4mkJXrDoxIBAJ2Hfb+vKtyKVJkIVgym4JB8rW8Qfprlq64gROq3UO2dWAGXsMpDA99yNNaycKwqpMyEG4AaNrkEodMjfn5TtmvYEVHzEnsUwxNDeIeN/P77rqY3NFh7w6dUFOW18yrbMuo3y31HeK62GxyMcqtdsgew/Na+U+GtjXIxmBckSRG0qiwPzXG5jcd4PiNQTceBw8kwP25HQpa0SI24VGY6/v2v8Ao1myH0sBjXRF5Oo89ffmtrhnOUUo0SYEa2EZfQ6j8Xmtp411Z8OJUzhSGyNkLXVlzrb1Xu7tK0cNy0ixBbnPGWySL2XUMxYKD3gBrWNwbbVHObOaGgjfDmYSSMuXsplZb97MHyg2voFvqNt67YeKWVwZufZRsXLBE0vaaGu/Hu71FeH4dMPiQcQwtC/bRLMSV1Fr9llvvrceAqT4zpKjYWXDs1mDDO4GqkMDoDsRteq+Vq9Zq9MOjjmBlOf0Pf8AeG3Jebk6RY9tRN6vThqL5dnYee/NWxJxqMz3aRcmUZgQCdRcxLlvn1ILNra1hubar4bBTxiESRsEJspbKyG50BaxsNtu6q5wPEpIWzRSMjWtdTa4vt5isWJxBdmdjdmJJNhqSbk1AZ0ZMC7M4N5dvLj8Kc/pHDENMbS41rzHEkiufbVDgu1zXhcNG0a4eTPYMHGbMFObQDuA9quJhYA7ZWYLfZjsDfvttWzwvEJcxy26uQWzkX6o3FpBYja1iO8ela/FcGYJWjNjl1DDZgRdWHiCDVkyMQNMDAbOuYVr2/b0Va+Z2IcMRK4EDTKbNDkP/Rqutw7loPM8DkFlFiQx7FtS+3a2AA/S8tLE5DJXCiJjrDI8fuvnQ+9XU1BOQkbNNJa/ZCLoe0SbkA+NgCfUVYvCcAy52BHbCFrj5wBBOnkEHuqjxL5AXRyOvZXcLYXZZIWZR46+a7Eo2Pgf9KyVpPi7ABxlJIAO6k32v3H1Av3XrdqCpaUpSiJSlKIlKUoiUpSiJSlKIvhrn4ZjGMrjReyHGoI8Tb2T430866NYk7/U/XRFwudOILFw+aQnRUYaa3LDKo95YfGqL5X5hMLdXIA0L5c2oUplvZ1PcwufWrq6S+HZ+GYkqozBA23cjBj9ANfnZX7jb6vqqdAxro3AqHLI5krXN4K7uFcPkR2dn0k3Tc+TEjQtbcjfz3rtBUzoTbOAwXWxINswA79gahPK3Mcj5MOerZ1TRiWW4Sym+huR7r/XIse0ixIxAeVHBXIpsTcgrbWwKEi5qs0Y3TZXLg+SQZyATpQrl2evYuvg8QxxUi3ORI49O7Mxc39bAV24/wCjUN4PwqRpjPPmBzZkjBHZNrAtY6kDQCpHg+Iq5YLmOQ5SbaX7wDsSO/wvRhJGq0xDAHU03QF1ta2eLYt4oJXSxZI2Zb+KgnW2+1UXNKzMzuczEksx3JJuTVvc4SynByCFSSRZtDfL863ibD4E1TLTX7x5WvVx0a94kIaNOJ+FT9IxRGDO82dabfqfvDksyvXotWFHHfWSTTSrw4kNmaziQfjVUTMG52GfJegI8zenj8L2Hr6WFYM39a18LedbTRiRzX2QRyP3zWmHndCx0eUEHmBdj7t86rKzV1lxb4uOOCyl4+zESLM1/mX2OmutvZ3vvwust4/176+Ca21/jbb0FR8RA6VoGbY2D72pWFxMcLicgNiiDtfAjlr5cFZXK2Lgij6oEqwbK5b2WfS4DAlPAWvcgCp3gDZDeoPyVw7Lg1DW/CEuRuDrZd79yg1OMHCAl7XJ8dfrrzMn7zRsc16QH9IsUeItecSOsDIBow1J2F9NPE1v1hIsR53+sVmrREpSlESlKURKUpREpSlESlKURKxbE/H7jWWvEiX9RtRF4xOHEkbIwurAqw8QRY/Qa/K3GOHNh8RJC3tRuyHzsbA+8WPvr9Udb3d+1v68vqqpum7lgAR4tF3Ijl89Owx+BX92pWGfTsvNRcSy25uSr7g/MBgmjkAuVGt7+GU2sRuttDpfXuq3uXuOriohItrd9jqp2Ksp9n4kHxqksDw5pD4KNzYnu2AG58q2ocRLDKrYdZY2FrGxu1juwtY38Nqy9sTnZWmiPJdm9fk6x4sHbTU93+6clePERIyWjYi57eX28vfkubBv63rNw6FkjUROCg2V0II11FxlN7+IvXH5X4+cTFeRQki6MgNxsO0PAHw1t413kkqDlBNgqWXvY3q3Cu8LKWnNu1GgBF8oLk666tYD4GoJzpyJIJGnwy50c3aJR2kJ3yge0t9dNRfa2tTvrdLeO1Y04qDCZRcKATbv7N7i3cbi1SIJ3QOzNKizwDEtykeXNVPhuUsY9ssD6ki+gsQbEG57NiCNfCtziXJeIgC5yrMwY5ELOwCi7MeyBlF9Te1Wfw1OriRTva7ebHVj8Sa9tEucva7FQpJ1uoJNrbAan1qS/pGdwFUCuDOj8PG85rLeVqkcVA8bFXBBG4Pd3/ffTe9fIpu/w+FzW3zbg3ixcge5F+y3ioUBR7lyiuT1nY9Dr8NKtS7roG5uNX8/0qxjfx8S4s0y3Xx4cVtiBpJMqDMzGw1H0k6DTW58K2+A8PEsvaUskRzS5deyDY9+vu7r1zIHNsykh8wAA3IZWBtb4e/zqddHxAinkJC6qWYgWACEm58B2jburjipHRx5Wnhoe1dcKxsshkcLs6g8jr4EHipTwFiURVsVC397HMFHcLKRf1A8al0BFrd4tceFcbl3DWRWWMKtgQvskX1sVOx11F96ycy8cjw8JkcMHGkYGhLeAOot3m9xburz9iNtu4K/ozy1GNzouwfbHkD91ZaovGcx4mSRpGmkDN3KzKB4AAHQCrP6PsW8mBVpGLnM4uxubBtBc6mokGNbM8sAVljeiX4SISOcDqBSktKqrpC4rKuOZUlkUKiaKzKBcXOx86jQ4ziP+vL/APo/865SdItjeW5dlJg6BfNE2TOBYvZX1Sqt6OMdPJjbNJIyiNiwZmYd1tz4mrSqZh5hMzOBSqsdhDhJerJvRKUpXdQkpSlESlKURKUpRFrOt5PAqosfUm/2RWpx7hK4rDSQSezIpGbfKd1b1BAPurdxGHJIZTlYbG1wQdwR3jTxBrxeQfNTzsxHvtl++gNahYIvRfl/iWEmwkzxOLMhsy65W038wRqD4EGtI4sgnIzhTsMx+Gh+mr/555D+Xx50ypiI7hTuHF7hGJHnobaX8CajfKXIfVQE4mGMyGQkBkBK2ta53vcX3t4XBuZvWMIz1rxUYCUf8YOnBd3AxxxIscYChRoo1PnfvJ8Sd69R44mYxjQKgZjuQSdB4C41rinif/EPZQCgyrmuAuvaYqAWuSALWGg31rqcPjypcHMXuxkFu0T3+QGwHdaq0SZzpzVs/D9S237kCvvYPVdWN7VyY8PKV6oBVRZGYse1mHWF1AUHzF722t41qYjHyq4CvnCMvWdhQBmYALcX7RvsNq6smIy3JsBa5JOgtv8AWKxYf4JlfABVG9u/+9VuYWIIDqSWN2Y7sfE/VYaCvoxilmUHtKASPDNe31GownH5Llu5gMkdrmwv2j4Xv39wFesFjyrNmIZ3OZxt3WFvICwFdG61lXKRhbZfv9vwG3fouP0nMl4+1+ENjltsoDgtfuuSBbvy+VQRiV3uLj00qVc8FBiVkBBMqC1xqhXSwvpY3B9c2u1RQJmbVyzE2sFYsSdLW8e61W2GlyNyEaKqxMHWHrA79R03AoAcb49y3eCwySzLHEmZjqLd1vnE9wHn9dqm3KnL7TvHBqYYT1k2hGY6CNG9QuYjuX9aupyFyR1AErhuudbFTbsAm9tPnaC+ulrVY+EwoQeZ386i4iYPfbdvnmpOHYYoyw7nj2clkhjyi1Vv0jcExL4gSgNJEQFRVBPVnS6kD846379u4VZlfKrp4RMzISrHBYt2El6xovvX5/xeFaORo30ZCVYb6g2OtWx0a/3Bf13+1Vacy/33EftZPtmrL6Nh/wAvT9d/tGqjADLiHAcj7r1PTbi7BNceJb7FdbiHLeGnfPLCjta2YjWw22qreeoYI8WYoI1RY1AbL3sdT8AQPjVwYvEiONnb2UUsfQC5+qqExmLMsjyN7TsWPvN679JFrWgAalQ//nxI97nFxytFAXpZVjdFWAtDLKR7bBR6INfpY/Cp1XG5PwPVYGFTvlzH1clj9q3urs1YYZmSJrexUfSE3XYl7+30GgSlKV3UJKUpREpSlESlKURKUpRFg9l/JvrG/wBFvhSXDK3dr41kljuPA9x8POsccncdG8PvHiKIuTjOBi4awJGx7x99cfHRFQbb+F9fX3VMwaxy4ZG3ANAAskkqqsNhm6oXB11J11N7knzv9Vbs3ELpZlB8b7EHQ3+P0VPZeEpsNPIf6Vy8TygGJIYa7gj+Vbty1RC1e55cXA8bUHiwgX2bgX20t9V/pr7ibgBrHs63H0j0Iv8ARUwwvKJIszrcaHQ93f7xY++t+PleJdSS23l3+VZOXLQWQ95eHv1+VXUvJvy+NGZ8lmLXC5mysPZGoA7j31KeV+jqDCnOqsz/APUfVh+qLAL6gX86mWHwSILKoFZiax1jsuW9Fq5rXPL6VF8582YyDG8QgjlnCy5Ew+V2AiaMQSSZLHsdhmvb86uhjecJ0xfBl+UOFOHwrTqXP4YzkIS4v2yAM2t971YmN5Fws0jSOGzM8j3zbGXDrA9tNBkVfeL1gbo6wpRl/CWKYeO+fVVwxBisbaHTXxqwGJhygFvDXyr29ViiuJhZsUeNy4Uyv8niLYy5ka5EkaxrBv8Ai1kLuF202rmdEHHMRNOwmnllD4dZSJHLgMZ5FJW/sCwAsthptViJwGIYt8UL9bJGsTa9nKrFhp43O9aHLPI2GwDO0Ae7AKM7lsihiwRb7LdidbnzriZ2FhbWtDh5rNG1VXMJ/wCMxH7WT7ZqzujdbcPTzZz/AN5H3VCOM8mYxsRMywMytI7BgVsQzEg+1fY1YHI/DZIMGiSrle7HLobXY2vbTz99eYwUb2zuLhz917DpeeJ+CY1jwTY0BHIrW6Rsd1eBYDeVlT3HtN9Cke+qmweGMkiIN3ZV/eIH31afSLwafERRCBc+VyWUEA6rYHUi/f8AGony/wAm4xMXCzwlVSRWZiVsApBOzeVa42N8k40NaLfomeGDBkl4DtTVi+z2VsItgANhoK9UpV4vHJSlKIlKUoiUpSiJSlKIlKUoiV5eMHcXr1SiKsefOlSTh2M+TpAJOwrZjIQe1fS2Q+HjWxyP0tRY+YYeWNoZmvk7WZHIBJW9lKtYE2I1sde6oX0o/lDD/lf4tY+f2EHMsboLHrMM5tpckqGPvA19auW4aJ0bRWpbd3xXPMbVndIXM8mFhjiwgzYzEuEgSwJFrF3s2lgNLnQZrnQGu/wHDTph0GJmE01ru4VVW5+aoUDsja51O/fYQ/pR53n4fJheoSJuu6wMZFLEZTGBlIYW9s11ekTmmXA4UNh4DLNI2VewzKgAJLsE1PcALi5PlUHq3FjGgfuvX7sFtepUhxDmNs/zTo/l4N6DY+WvdXH525gbC4KWeLIzxKHAa5XVlUXykHXNca91QrlrpC4gnFEwPEY4ry2sUABQshZNVYqQbWI3F99NZR0n4dU4NiwqhQVU2AA/9xPCsCAslY12oJHlaXYXO6L+kSXiRnSdY0eLIyiMMLq2YG+ZjsQP3qdKHSHJw0wJAkbPLnZg4Y2VcoHssupJP7tQXo8PyLi2D7kx2Fj+Lpf+LD/3V46Um+VYvHTbpgvk+HT9Z3Jf4HrB8Kn/AI0f5O36auvT3WmY5VdnLfEmxGDw8zgBpYo3YLewLICQLkm2vjXSqqeaOMTYblvAyYeVonyYZcymxsYTcfQK7HMvGp05cTEJKyzmDDMZQe1dzFmPqcx+NQThiSCOLqC3zKfUvVdYbjuIPLBxJlcz9S7dbftXEjAG/oLVCsFxjjOO4cXhmdI8KJGlmLlJJ2BL5VZRchEsLXAve5OgGzMG5124CjSZlfVeXOhqvORefHbgkuKxJ6x8L1iljoZMqqyXt3nOFv5XqNcppxrHo+PjxuWzERwNfqpcvtJl9lF+aDYm4Oo3rAwjhmzEAA1famZd3oT5hxOKjxRxMzylGjC5je11a9tPKu5yJxjiM8mJGPh6pEK9SerKZgWe+5ObQL8aiX9nz8VjP14vsvXQ6H+YcTiZ8cuImeURsmQMb5bvKDb90fCpGJjGaUgChl+hatOgVnXrzIeyfQ1V/HeVONSCbEHiJiyZ2igjLKMqklVJSwvlA3Da7mu10Vc0y47hzPOc0kTtGXsAXARWVjbS9nt7r1Edh6ZnDga3pbXrS5fQjzBiMVDiTiZnlKOgUsb2uhJtVmVUf9nr8Riv14/sGrcrbGgCdwH3RGbJSlKiLZKUpREpSlESlKURKUpRFQvSj+UMP+V/i1j5+tPzKiIQfwmGjNtdQVLfC+vpU3566JG4hjDiBiRF2FXKYy3s31uHHj4Vm5I6IIcBOMRJKZ5Vvk7ORUJFi1rks1iRcnvOl9auG4mJsbTeobVVxXPKbUe6ffxuA9ZftQ1IOl3nqbARRR4ayyzl+2QDkVMt7A6ZiWGpuBY6bVv9IXR6eJvh2E4i6jPoUL5sxQ/nC1snnvXzpK6Pf9pxR5JBHLCWylgSrB7ZlNtR7IIOu22tcI5IiIg/YXfwskHWlWOG4fPDzJhUxU5nmDxF5D+lETlHkt7A6egq1ulT/wBHxX6i/wARKjvC+h2SLGYfFNjWleIo0nWIWLlbghWL3VctlF72t7hOuZeBLjMLJh2YosoALLYkWYHS+ndSaZhkjcDdVelcUANFU5zbhmi4XwbHRjtQLGpPuEie68bD/FXzH4Q/7tS4h/xmMxYmY+RkKj3dkn/FVtJybhzgYsFMvXRRKijNcE5Nm7BFj6Vi5h5IhxWBXBAmGJMmXJqVEew7V7+p1ro3GN/SDwdd9l2sZVAefPyYwPphf4JrLzlx+Acs4eLrFMk0OGVFBBPY6suSO4LkIJ8bCp1juSoZuGrgJGYokaIr6BgYwMr7Wvp6biopw7oKw0cEyPM7ySgKJcir1YDqxyrrqctiSdtrXN0c8NDMdnXtuhB4LBhfyQP/ANeT+K1Z+QfyZk/Z4v65KlEXJMa8LPD+sfIUZOssM1mYte23fXvgnJqYbhzYJZGZGWVc5Azfhc1zYaaZq5OnYWuHN9+CzR9FVHLERblXHhe6a59F+Ts30A1MOivmPDxcDBklVBhzL1tyLi7s66bkkMLeJ0FSPlLkSLA4STC52mjlZi+cAXDIqFez3WX6ajHDugnCxYoStK8kSNmWFlHcbgM+7KPCwv3neur54ZQ9rjQzWNN9KpYAIpc7+z2fwWL/AF4vstWHoWxAjl4o51CZWI/Vac/dU75H5Cj4YsojleTrSpJcKLZQRplHnXnk/o/i4e+IZZHk+U2zBwthYubCw1vnO9ay4iNxlr+WWvBA06KueBYXFcZgxOMxPEJYY4ywWGJsqraMPqLhQtmAuQSbG5rv9Ah/5biP27fwYqz4ToNwyTsxnmOHY3OGvlDWNwrsDd1HdoD511eSujReGzzPHiHeOVSojZbZe0CGJDWYgC18o3reaeJ0bmtdyoVXggBtRn+z1+IxX68f2DVuVF+ReQ4+GJIscrydaVJLgC2UEaZfWpRULFSNkmc5ux/pbNFBKUpUZbJSlKIlKUoiUpSiJSlKIlKUoiUrH8pXPkzLntmyXGa17Zrb2uLXr5NiUTLnZVzEKtyBmJ2UX3Oh0HhRYtUz0lYt15iwiq7BT8luoYgG+IYHQG1bP9oDEuhweR2W4nvlYrfWHwOu9aHSb+UeE/yn/kNW/wBPsBeXh6DdzKo9WaAD66uogM8PcfZczsVzOkHmN8RwrhcyuwZ86yFWIuyKqve36Sk++pb0r8m4rFFcRBOsaQROXUs6lrEtpkFthbWqYxHEGGFTCOCGgxMjW8MyqrL7mjJ/xV+nOZf7lif2Mv8ADatZ7gLMvN3kSsjW1QnR3yvi+ISGSPE5Vw8kRcPJJdgTmsLXGynfxrt9Nkkh4rBHHIyZ4Y1FmZRdppFubHzFdP8As8fi8Z+tF9l64/TjOU4tA4FykMTAeJWaQgfRXbOXYwt5DTyC1/ipd0e9HOMwOLM2IxCSp1bJlDyMbkqQbOAPmn41X3GuHz4zj+IwsU7Rl5pMpLuFGVC+yn9G3vq0+jPnmfiSzmeJI+qKBcubXMGvfMf0R8aqviPMAwPMU+JMZk6uaXsA5b5o2XextbNfburnAZTLJm/cG9ngsmqCkfRLzNiouIycPxMjSAdYoDMX6t4jrlY65SA2m2gOmt/vN3G3w3HmkzNljeElbm2Xqkzi22oJrD0P8NkxnE5+IuAqhpDod5JtSo77KrHU+K+dsHSLg2k4risuuREc+iwx3+g391RsWG9dpy171ExRIjBHP+1LMRiG/wB5owGOUx7XNj+Ac7bVxek7rH4rHEjlTIkSjtMACzsATb1rX5M4n1/F8Gx9pYcjeqQSLf3gA++vfSjijHxeORRcxpCwB2JV2IGnpUMDXwXB7w6JzuGZS3kfkbFYOd5J5lkVoygAZzYllN+0ANlPxquea+AYnAOiyz5jICRkd9LEA3zW8atbkDm2XHJK0saxmNgAFza3F/nGod02/j8P+zf7QrDSc2q6TsZ1GZnh5qW9H/Kk+CEvXyrJ1mTLZmNsua/tAfnDbwqX15TYV6rQm1YMYGNyhKUpWFulKUoiUpSiJSlKIlKUoiVp8X4iIMPLMRcRIz28cqk299rVuVgx+CWaJ4nF0kVkYeTCx+uiwbrRV9JzFiIJpMTiEi6z5FEVVCwX8JiCEDZtRYvrYnQXFZzx9sUuFLmMtFxCNC8WbI46p2DLm1HtW9Qa68PR/HlcSzzTZ4VhuxUFQj5kKlQLFSBbzFze9bi8rsREJcTLKYplmVnCX7KlQnZUadq5O963sKII5PD/AFVZ0m/lHhP8p/5DV1unD+9cM/aP/Ew9SXmTo0XF8RixpnKGLqvweQEN1Uhfe+l722ra515CHEZcNIZjH8mYsAFDZrtG1txb8X9NWDMRGHRm9gb8lJIOqpjpW4J8m4vLYdmciZf8ft/96v8AGv0BzL/csT+xl/htXB596OE4m0LmUxNDmFwobMGINjcjYr9JqUcSwfWwyRXt1iMl97ZlIvbvteuU04kZHzG/ogFEqqP7PH4vGfrRfZeuZ0ysBxrCkmwCQEna1sQ+vlVi9H3R+OFrKBMZetKHVQtsoYdxN75vorR576K14liVmOIMWWMR5Qga9mdr3LD8+3ursMRH+UZCdCPhYynLSmGG4xBI2WOaN21OVXVjp5A3qlOEwB+bJkbZ5MQp9DA4P11NeSeiJeHYsYgYkyEIy5TGF9q2twx8K28D0ZLHxZuI9eSWZ26rILDOhW2a/de+1c43xRF4a67bppxWSCaUQ6BMSYp8ZhW3GVrecbNG/wBa11jhVk5kxEb+y8JVvRsOgP0Gu5wTo3GG4nLjknJ64yFosgA/CNmIzX7mAO1dCLk0LxNsd1puy5ery6DsKntX/Rvt31yxMjZJC9vEeq5SRlwaOR9FV3R9g2i41HE3tRtMh9VjkB+qur0guBxzDkkAD5OSToBaU3JPdU4XkRBxP5cshB1JjyixJjKE3v5323rS5t6NVx2I64zmPsKuUIG2J1vceNcMwu1F/He2ItA/lY7lK8NxOGQ5Y5Y3O9ldWNvGwPnVW9Nv4/D/ALN/tCpTyf0brgMQZhOZLoUylAu5U3vc/m/TWfnTkEcQeNjMY+rVlsFDXuQfEeFYFArtK2SWIgiipUmwr1XxRYV9rRTEpSlESlKURKUpREpSlESlKURKUpREpSlESlKURKUpREpSlESlKURKUpREpSlESlKURKUpREpS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2143125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LOS OBJETIVOS</a:t>
            </a:r>
          </a:p>
        </p:txBody>
      </p:sp>
      <p:sp>
        <p:nvSpPr>
          <p:cNvPr id="18438" name="17 Rectángulo"/>
          <p:cNvSpPr>
            <a:spLocks noChangeArrowheads="1"/>
          </p:cNvSpPr>
          <p:nvPr/>
        </p:nvSpPr>
        <p:spPr bwMode="auto">
          <a:xfrm>
            <a:off x="3143249" y="1477010"/>
            <a:ext cx="58930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Reflexionar sobre la existencia de conductas consideradas violencia de género en las relaciones  en las redes</a:t>
            </a:r>
          </a:p>
        </p:txBody>
      </p:sp>
      <p:sp>
        <p:nvSpPr>
          <p:cNvPr id="18441" name="20 Rectángulo"/>
          <p:cNvSpPr>
            <a:spLocks noChangeArrowheads="1"/>
          </p:cNvSpPr>
          <p:nvPr/>
        </p:nvSpPr>
        <p:spPr bwMode="auto">
          <a:xfrm>
            <a:off x="3143249" y="2343190"/>
            <a:ext cx="53567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Identificar los comportamientos y las situaciones en las que pueden producirse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143249" y="3015823"/>
            <a:ext cx="580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Tomar conciencia de la gravedad y consecuencias de las mismas.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07132" y="3691264"/>
            <a:ext cx="5712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Desarrollar una actitud activa de rechazo a estas conductas y de apoyo a las víctimas.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107133" y="4331642"/>
            <a:ext cx="539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Eurostile" panose="020B0604020202020204" charset="0"/>
              </a:rPr>
              <a:t>Conocer recursos de prevención, autoprotección y defensa frente a estas situaciones. </a:t>
            </a:r>
          </a:p>
        </p:txBody>
      </p:sp>
    </p:spTree>
    <p:extLst>
      <p:ext uri="{BB962C8B-B14F-4D97-AF65-F5344CB8AC3E}">
        <p14:creationId xmlns:p14="http://schemas.microsoft.com/office/powerpoint/2010/main" val="393240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51431" y="404664"/>
            <a:ext cx="4143375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CONTENIDOS PARA UNA SESIÓN</a:t>
            </a:r>
          </a:p>
        </p:txBody>
      </p:sp>
      <p:grpSp>
        <p:nvGrpSpPr>
          <p:cNvPr id="25" name="24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26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2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17 Rectángulo"/>
          <p:cNvSpPr>
            <a:spLocks noChangeArrowheads="1"/>
          </p:cNvSpPr>
          <p:nvPr/>
        </p:nvSpPr>
        <p:spPr bwMode="auto">
          <a:xfrm>
            <a:off x="2766732" y="736063"/>
            <a:ext cx="622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¿Conoces alguna de estas situaciones? </a:t>
            </a:r>
          </a:p>
        </p:txBody>
      </p:sp>
      <p:sp>
        <p:nvSpPr>
          <p:cNvPr id="37" name="19 Rectángulo"/>
          <p:cNvSpPr>
            <a:spLocks noChangeArrowheads="1"/>
          </p:cNvSpPr>
          <p:nvPr/>
        </p:nvSpPr>
        <p:spPr bwMode="auto">
          <a:xfrm>
            <a:off x="2753065" y="1774421"/>
            <a:ext cx="6292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 El amor no lo justifica todo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581157" y="1139102"/>
            <a:ext cx="5112568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¿Crees que son habituales?¿Te ha sucedido alguna vez? ¿Qué opinión te merecen?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3579201" y="2168171"/>
            <a:ext cx="5148572" cy="830997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Las relaciones afectivas no pueden basarse en el control, sino en la libertad de cada persona y en la confianza y respeto mutuo. 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540351" y="4982422"/>
            <a:ext cx="5184576" cy="584775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Análisis de situaciones y posibles respuestas. Actitudes de prevención. ¿A quién acudir? Recursos de ayuda.</a:t>
            </a:r>
          </a:p>
        </p:txBody>
      </p:sp>
      <p:sp>
        <p:nvSpPr>
          <p:cNvPr id="42" name="19 Rectángulo"/>
          <p:cNvSpPr>
            <a:spLocks noChangeArrowheads="1"/>
          </p:cNvSpPr>
          <p:nvPr/>
        </p:nvSpPr>
        <p:spPr bwMode="auto">
          <a:xfrm>
            <a:off x="2800982" y="4584507"/>
            <a:ext cx="5500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Posibles respuestas y recursos de ayuda</a:t>
            </a:r>
          </a:p>
        </p:txBody>
      </p:sp>
      <p:sp>
        <p:nvSpPr>
          <p:cNvPr id="21" name="19 Rectángulo"/>
          <p:cNvSpPr>
            <a:spLocks noChangeArrowheads="1"/>
          </p:cNvSpPr>
          <p:nvPr/>
        </p:nvSpPr>
        <p:spPr bwMode="auto">
          <a:xfrm>
            <a:off x="2765147" y="2937916"/>
            <a:ext cx="5928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charset="0"/>
              </a:rPr>
              <a:t>  Los riesgos de la tecnología para controlar a las personas</a:t>
            </a:r>
          </a:p>
        </p:txBody>
      </p:sp>
      <p:sp>
        <p:nvSpPr>
          <p:cNvPr id="22" name="39 CuadroTexto"/>
          <p:cNvSpPr txBox="1"/>
          <p:nvPr/>
        </p:nvSpPr>
        <p:spPr>
          <a:xfrm>
            <a:off x="3581157" y="3333374"/>
            <a:ext cx="5141868" cy="1323439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Eurostile" charset="0"/>
                <a:cs typeface="Arial" pitchFamily="34" charset="0"/>
              </a:rPr>
              <a:t>La utilización de las herramientas tecnológicas para el control. Acceso a información personal. Riesgos de la difusión de la intimidad, el control sobre las relaciones, la geolocalización y el tiempo en línea. El derecho a la privacidad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868560" y="984299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DEL ALUMNO</a:t>
            </a:r>
          </a:p>
        </p:txBody>
      </p:sp>
      <p:sp>
        <p:nvSpPr>
          <p:cNvPr id="22535" name="21 Rectángulo"/>
          <p:cNvSpPr>
            <a:spLocks noChangeArrowheads="1"/>
          </p:cNvSpPr>
          <p:nvPr/>
        </p:nvSpPr>
        <p:spPr bwMode="auto">
          <a:xfrm>
            <a:off x="2868560" y="1569070"/>
            <a:ext cx="591825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A partir de preguntas al grupo identificar conductas de violencia digital y violencia de género digital y los conceptos previos en relación a estas conductas.</a:t>
            </a:r>
          </a:p>
          <a:p>
            <a:pPr algn="just"/>
            <a:endParaRPr lang="es-ES" sz="16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 </a:t>
            </a:r>
            <a:r>
              <a:rPr lang="es-ES" sz="1600" dirty="0">
                <a:latin typeface="Eurostile" panose="020B0604020202020204" charset="0"/>
              </a:rPr>
              <a:t>Utilizar el árbol de decisiones para "trazar una ruta" para descubrir posibles conductas de violencia de género digital (espiar el móvil, exigir fotos, acosar…)</a:t>
            </a:r>
          </a:p>
          <a:p>
            <a:pPr algn="just"/>
            <a:endParaRPr lang="es-ES" sz="16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 Identificar las conductas de violencia de género digital en su entorno..</a:t>
            </a:r>
          </a:p>
          <a:p>
            <a:pPr algn="just"/>
            <a:endParaRPr lang="es-ES" sz="16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600" dirty="0">
                <a:latin typeface="Eurostile" pitchFamily="34" charset="0"/>
              </a:rPr>
              <a:t> Cómo se puede buscar información sobre violencia de género digital de forma privada y anónima. </a:t>
            </a:r>
          </a:p>
          <a:p>
            <a:pPr algn="just">
              <a:buFont typeface="Arial" charset="0"/>
              <a:buChar char="•"/>
            </a:pPr>
            <a:endParaRPr lang="es-ES" sz="16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endParaRPr lang="es-ES" sz="1600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9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DEL ALUMNO</a:t>
            </a:r>
          </a:p>
        </p:txBody>
      </p:sp>
      <p:sp>
        <p:nvSpPr>
          <p:cNvPr id="24583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Analizar la seguridad de dispositivos y cuentas propias para prevenir accesos no autorizados o mal uso de los contenidos. 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anose="020B0604020202020204" charset="0"/>
              </a:rPr>
              <a:t>Simulación de situaciones frecuentes de conflicto de pareja con el concurso de las tecnologías y debate en grupo. </a:t>
            </a:r>
            <a:endParaRPr lang="es-ES" dirty="0">
              <a:solidFill>
                <a:srgbClr val="006621"/>
              </a:solidFill>
              <a:latin typeface="Eurostile" panose="020B0604020202020204" charset="0"/>
            </a:endParaRPr>
          </a:p>
          <a:p>
            <a:endParaRPr lang="es-ES" dirty="0">
              <a:latin typeface="Century Gothic" panose="020B050202020202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Visionado de clips relacionados con el tema y elaboración de conclusiones. 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/>
            <a:endParaRPr lang="es-ES" dirty="0">
              <a:latin typeface="Eurostile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9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915816" y="672288"/>
            <a:ext cx="5809801" cy="369888"/>
          </a:xfrm>
          <a:prstGeom prst="rect">
            <a:avLst/>
          </a:prstGeom>
          <a:solidFill>
            <a:srgbClr val="FFDD7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ACTIVIDADES Y TAREAS DEL PROFESOR</a:t>
            </a:r>
          </a:p>
        </p:txBody>
      </p:sp>
      <p:sp>
        <p:nvSpPr>
          <p:cNvPr id="26631" name="21 Rectángulo"/>
          <p:cNvSpPr>
            <a:spLocks noChangeArrowheads="1"/>
          </p:cNvSpPr>
          <p:nvPr/>
        </p:nvSpPr>
        <p:spPr bwMode="auto">
          <a:xfrm>
            <a:off x="3082054" y="1195915"/>
            <a:ext cx="5643563" cy="44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Revisar la presentación y adaptarla al nivel y necesidades del grupo .</a:t>
            </a: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Realizar la presentación del tema, favoreciendo la reflexión y la toma de conciencia sobre el problema tratado. </a:t>
            </a: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Dinamizar con los alumnos las actividades propuestas en la presentación.</a:t>
            </a: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Favorecer el debate del grupo, la participación de todos los alumnos y el análisis de las situaciones expuestas. </a:t>
            </a: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Explicar las actividades a realizar por los alumnos y promover su exposición al grupo</a:t>
            </a:r>
          </a:p>
          <a:p>
            <a:pPr algn="just">
              <a:lnSpc>
                <a:spcPts val="2000"/>
              </a:lnSpc>
            </a:pPr>
            <a:endParaRPr lang="es-ES" sz="1600" dirty="0">
              <a:latin typeface="Eurostile" pitchFamily="34" charset="0"/>
            </a:endParaRPr>
          </a:p>
          <a:p>
            <a:pPr algn="just">
              <a:lnSpc>
                <a:spcPts val="2000"/>
              </a:lnSpc>
            </a:pPr>
            <a:endParaRPr lang="es-ES" dirty="0">
              <a:latin typeface="Eurostile" pitchFamily="34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782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ORGANIZACIÓN TECNOLÓGICA</a:t>
            </a:r>
          </a:p>
        </p:txBody>
      </p:sp>
      <p:sp>
        <p:nvSpPr>
          <p:cNvPr id="28679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dirty="0">
              <a:latin typeface="Eurostile" pitchFamily="34" charset="0"/>
            </a:endParaRP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Un aula dotada de sistema de proyección y ordenador con acceso a Internet.</a:t>
            </a: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Para la realización de las actividades interactivas, móviles, tabletas u ordenadores con acceso a internet</a:t>
            </a:r>
          </a:p>
          <a:p>
            <a:pPr algn="just"/>
            <a:endParaRPr lang="es-ES" dirty="0">
              <a:latin typeface="Eurostile" pitchFamily="34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RECURSOS</a:t>
            </a:r>
          </a:p>
        </p:txBody>
      </p:sp>
      <p:sp>
        <p:nvSpPr>
          <p:cNvPr id="30727" name="21 Rectángulo"/>
          <p:cNvSpPr>
            <a:spLocks noChangeArrowheads="1"/>
          </p:cNvSpPr>
          <p:nvPr/>
        </p:nvSpPr>
        <p:spPr bwMode="auto">
          <a:xfrm>
            <a:off x="3143251" y="1500188"/>
            <a:ext cx="60007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PDI y video proyector.</a:t>
            </a:r>
          </a:p>
          <a:p>
            <a:pPr algn="just"/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Presentación de  violencia de género digital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Acceso a Internet para visionado de vídeos y materiales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Dispositivos móviles  para las actividades interactivas</a:t>
            </a:r>
          </a:p>
          <a:p>
            <a:pPr algn="just"/>
            <a:endParaRPr lang="es-ES" dirty="0">
              <a:latin typeface="Eurostile" pitchFamily="34" charset="0"/>
            </a:endParaRPr>
          </a:p>
        </p:txBody>
      </p:sp>
      <p:grpSp>
        <p:nvGrpSpPr>
          <p:cNvPr id="3" name="18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6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351" y="608647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143250" y="1000125"/>
            <a:ext cx="4143375" cy="369888"/>
          </a:xfrm>
          <a:prstGeom prst="rect">
            <a:avLst/>
          </a:prstGeom>
          <a:solidFill>
            <a:srgbClr val="FFDD7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EVALUACIÓN</a:t>
            </a:r>
          </a:p>
        </p:txBody>
      </p:sp>
      <p:sp>
        <p:nvSpPr>
          <p:cNvPr id="32775" name="21 Rectángulo"/>
          <p:cNvSpPr>
            <a:spLocks noChangeArrowheads="1"/>
          </p:cNvSpPr>
          <p:nvPr/>
        </p:nvSpPr>
        <p:spPr bwMode="auto">
          <a:xfrm>
            <a:off x="3143250" y="1500188"/>
            <a:ext cx="56435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Participación de los alumnos en la sesión. 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Conclusiones de los árboles de decisión, debates y actividades interactivas. </a:t>
            </a:r>
          </a:p>
          <a:p>
            <a:pPr algn="just">
              <a:buFont typeface="Arial" charset="0"/>
              <a:buChar char="•"/>
            </a:pPr>
            <a:endParaRPr lang="es-ES" dirty="0">
              <a:latin typeface="Eurostile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latin typeface="Eurostile" pitchFamily="34" charset="0"/>
              </a:rPr>
              <a:t> Documentos elaborados por los alumnos sobre lo descubierto en el taller.</a:t>
            </a:r>
          </a:p>
        </p:txBody>
      </p:sp>
      <p:grpSp>
        <p:nvGrpSpPr>
          <p:cNvPr id="3" name="18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6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5" name="4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6397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532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13 Rectángulo"/>
          <p:cNvSpPr>
            <a:spLocks noChangeArrowheads="1"/>
          </p:cNvSpPr>
          <p:nvPr/>
        </p:nvSpPr>
        <p:spPr bwMode="auto">
          <a:xfrm>
            <a:off x="5292080" y="1556792"/>
            <a:ext cx="34941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Eurostile" pitchFamily="34" charset="0"/>
              </a:rPr>
              <a:t>EL PLAN DE SEGURIDAD Y CONFIANZA DIGITAL en el ámbito educativo</a:t>
            </a:r>
            <a:r>
              <a:rPr lang="es-ES" dirty="0">
                <a:latin typeface="Eurostile" pitchFamily="34" charset="0"/>
              </a:rPr>
              <a:t> </a:t>
            </a:r>
            <a:r>
              <a:rPr lang="es-ES" dirty="0">
                <a:latin typeface="Eurostile" charset="0"/>
              </a:rPr>
              <a:t> impulsará la alfabetización digital de todos los miembros de la comunidad educativa, informando, formando y reflexionando sobre el uso seguro, crítico y responsable de las TIC entre todos los miembros de la comunidad educativa, haciendo especial hincapié en el alumnado.</a:t>
            </a:r>
          </a:p>
          <a:p>
            <a:endParaRPr lang="es-ES" dirty="0">
              <a:latin typeface="Eurostile" charset="0"/>
            </a:endParaRP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educa.jcyl.es/profesorado/es/formacion-profesorado/actualidad-formacion-profesorado/plan-seguridad-confianza-digital-ambito-educativo.ficheros/522585-19152670_s-destacado.jpg?width=138&amp;height=110&amp;aspectRatio=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772816"/>
            <a:ext cx="26642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6385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397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1639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19 Rectángulo"/>
          <p:cNvSpPr/>
          <p:nvPr/>
        </p:nvSpPr>
        <p:spPr>
          <a:xfrm>
            <a:off x="4932040" y="170080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Eurostile" charset="0"/>
              </a:rPr>
              <a:t>LOS TALLERES CON ALUMNOS </a:t>
            </a:r>
            <a:r>
              <a:rPr lang="es-ES" dirty="0">
                <a:latin typeface="Eurostile" charset="0"/>
              </a:rPr>
              <a:t>son una estrategia didáctica integrada en el Plan de Seguridad y Confianza Digital para dinamizar en un ambiente de aprendizaje interactivo  y  participativo de los conocimientos, actitudes relacionados  con el aprovechamiento de las posibilidades de  Internet  y  su uso seguro.</a:t>
            </a:r>
          </a:p>
        </p:txBody>
      </p:sp>
      <p:pic>
        <p:nvPicPr>
          <p:cNvPr id="18436" name="Picture 4" descr="http://upload.wikimedia.org/wikipedia/commons/e/e9/R%C3%A9pr%C3%A9sentation_d%27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844824"/>
            <a:ext cx="2304256" cy="2376264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22787">
            <a:off x="3326085" y="3256669"/>
            <a:ext cx="1343701" cy="5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78670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357188" y="0"/>
            <a:ext cx="2297112" cy="5143500"/>
            <a:chOff x="357188" y="0"/>
            <a:chExt cx="2297112" cy="5143500"/>
          </a:xfrm>
        </p:grpSpPr>
        <p:grpSp>
          <p:nvGrpSpPr>
            <p:cNvPr id="16385" name="19 Grupo"/>
            <p:cNvGrpSpPr>
              <a:grpSpLocks/>
            </p:cNvGrpSpPr>
            <p:nvPr/>
          </p:nvGrpSpPr>
          <p:grpSpPr bwMode="auto">
            <a:xfrm>
              <a:off x="428625" y="0"/>
              <a:ext cx="1765300" cy="3500438"/>
              <a:chOff x="428596" y="0"/>
              <a:chExt cx="1765750" cy="350043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500052" y="0"/>
                <a:ext cx="1357658" cy="25003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428596" y="2000250"/>
                <a:ext cx="1572026" cy="1500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397" name="5 CuadroTexto"/>
              <p:cNvSpPr txBox="1">
                <a:spLocks noChangeArrowheads="1"/>
              </p:cNvSpPr>
              <p:nvPr/>
            </p:nvSpPr>
            <p:spPr bwMode="auto">
              <a:xfrm>
                <a:off x="857224" y="0"/>
                <a:ext cx="785818" cy="186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1500" b="1" dirty="0">
                    <a:solidFill>
                      <a:schemeClr val="bg1"/>
                    </a:solidFill>
                    <a:latin typeface="Calibri" pitchFamily="34" charset="0"/>
                  </a:rPr>
                  <a:t>@</a:t>
                </a:r>
              </a:p>
            </p:txBody>
          </p:sp>
          <p:pic>
            <p:nvPicPr>
              <p:cNvPr id="1639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11629"/>
              <a:stretch>
                <a:fillRect/>
              </a:stretch>
            </p:blipFill>
            <p:spPr bwMode="auto">
              <a:xfrm>
                <a:off x="1857356" y="214290"/>
                <a:ext cx="336990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8" y="2643188"/>
              <a:ext cx="2297112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431351F-4E66-43CB-82C0-B24E5D238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17"/>
          <a:stretch/>
        </p:blipFill>
        <p:spPr>
          <a:xfrm>
            <a:off x="2633948" y="1"/>
            <a:ext cx="6588224" cy="613641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8AAB0D2-5079-4809-95F1-C8596D896BE3}"/>
              </a:ext>
            </a:extLst>
          </p:cNvPr>
          <p:cNvSpPr/>
          <p:nvPr/>
        </p:nvSpPr>
        <p:spPr>
          <a:xfrm>
            <a:off x="500063" y="4574040"/>
            <a:ext cx="5292079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4400" dirty="0">
                <a:latin typeface="Arial Rounded MT Bold" panose="020F0704030504030204" pitchFamily="34" charset="0"/>
              </a:rPr>
              <a:t>¿Violen</a:t>
            </a:r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cia</a:t>
            </a:r>
            <a:r>
              <a:rPr lang="es-ES" sz="4400" dirty="0">
                <a:latin typeface="Arial Rounded MT Bold" panose="020F0704030504030204" pitchFamily="34" charset="0"/>
              </a:rPr>
              <a:t> </a:t>
            </a:r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</a:t>
            </a:r>
            <a:r>
              <a:rPr lang="es-ES" sz="4400" dirty="0">
                <a:latin typeface="Arial Rounded MT Bold" panose="020F0704030504030204" pitchFamily="34" charset="0"/>
              </a:rPr>
              <a:t> </a:t>
            </a:r>
            <a:br>
              <a:rPr lang="es-ES" sz="4400" dirty="0">
                <a:latin typeface="Arial Rounded MT Bold" panose="020F0704030504030204" pitchFamily="34" charset="0"/>
              </a:rPr>
            </a:br>
            <a:r>
              <a:rPr lang="es-ES" sz="4400" dirty="0">
                <a:latin typeface="Arial Rounded MT Bold" panose="020F0704030504030204" pitchFamily="34" charset="0"/>
              </a:rPr>
              <a:t>género</a:t>
            </a:r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… digital? </a:t>
            </a:r>
            <a:endParaRPr lang="es-ES" sz="4400" dirty="0">
              <a:solidFill>
                <a:schemeClr val="bg1"/>
              </a:solidFill>
              <a:latin typeface="Arial Rounded MT Bold" panose="020F07040305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PLANTEAMIENTO DEL TEMA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338812" y="1548544"/>
            <a:ext cx="6161152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En las relaciones afectivas en las redes, se producen comportamientos rechazables que se intenta justificar en nombre del amor pero que constituyen auténticas agresiones a la libertad de las víctimas (en especial, mujeres) y que pueden agruparse bajo el término de “violencia de género digital”.</a:t>
            </a:r>
          </a:p>
          <a:p>
            <a:endParaRPr lang="es-ES" sz="1600" b="1" dirty="0">
              <a:latin typeface="Eurostile" panose="020B0604020202020204" charset="0"/>
            </a:endParaRPr>
          </a:p>
          <a:p>
            <a:pPr algn="just"/>
            <a:r>
              <a:rPr lang="es-ES" sz="1600" b="1" dirty="0">
                <a:latin typeface="Eurostile" panose="020B0604020202020204" charset="0"/>
              </a:rPr>
              <a:t>En este taller, y a partir de </a:t>
            </a:r>
            <a:r>
              <a:rPr lang="es-ES" sz="1600" b="1" dirty="0">
                <a:latin typeface="Eurostile" panose="020B0604020202020204" charset="0"/>
                <a:hlinkClick r:id="rId6"/>
              </a:rPr>
              <a:t>materiales elaborados por el Ministerio de la Presidencia, Relaciones con las Cortes e Igualdad</a:t>
            </a:r>
            <a:r>
              <a:rPr lang="es-ES" sz="1600" b="1" dirty="0">
                <a:latin typeface="Eurostile" panose="020B0604020202020204" charset="0"/>
              </a:rPr>
              <a:t>, en colaboración con Pantallas Amigas, se trata de favorecer la reflexión del alumnado de los últimos cursos de Educación Primaria y de ESO sobre estos comportamientos para prevenirlos y para favorecer el establecimiento de actitudes de rechazo y de tolerancia cero ante los mismos. </a:t>
            </a:r>
          </a:p>
        </p:txBody>
      </p:sp>
    </p:spTree>
    <p:extLst>
      <p:ext uri="{BB962C8B-B14F-4D97-AF65-F5344CB8AC3E}">
        <p14:creationId xmlns:p14="http://schemas.microsoft.com/office/powerpoint/2010/main" val="327195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2366422" y="970167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CIENCIAS NATURALES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368803" y="348656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CIENCIAS SOCIALES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362623" y="1970716"/>
            <a:ext cx="6775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EL SER HUMANO Y LA SALUD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5º,6º La relación con los demás. La toma de decisiones: criterios y consecuencias. La resolución pacífica de conflictos. Estrategias de relación social. Ocio saludable. </a:t>
            </a:r>
          </a:p>
          <a:p>
            <a:r>
              <a:rPr lang="es-ES" sz="1600" dirty="0">
                <a:latin typeface="Eurostile" panose="020B0604020202020204" charset="0"/>
              </a:rPr>
              <a:t>5º,6º La igualdad entre hombres y mujeres.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6421" y="1266335"/>
            <a:ext cx="6348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INICIACIÓN A LA ACTIVIDAD CIENTÍFICA</a:t>
            </a:r>
          </a:p>
          <a:p>
            <a:r>
              <a:rPr lang="es-ES" sz="1600" dirty="0">
                <a:latin typeface="Eurostile" panose="020B0604020202020204" charset="0"/>
              </a:rPr>
              <a:t>5º,6º Prevención y cuidado en manejo de redes. Uso responsable y seguro.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336BB13-3484-420E-A538-D8E0C6FB45BD}"/>
              </a:ext>
            </a:extLst>
          </p:cNvPr>
          <p:cNvSpPr/>
          <p:nvPr/>
        </p:nvSpPr>
        <p:spPr>
          <a:xfrm>
            <a:off x="2344081" y="3792177"/>
            <a:ext cx="6362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CONTENIDOS COMUNES</a:t>
            </a:r>
          </a:p>
          <a:p>
            <a:r>
              <a:rPr lang="es-ES" sz="1600" dirty="0">
                <a:latin typeface="Eurostile" panose="020B0604020202020204" charset="0"/>
              </a:rPr>
              <a:t>5º,6º Habilidades sociales de colaboración, igualdad entre los hombres y las mujeres.</a:t>
            </a:r>
            <a:br>
              <a:rPr lang="es-ES" sz="1600" dirty="0">
                <a:latin typeface="Eurostile" panose="020B0604020202020204" charset="0"/>
              </a:rPr>
            </a:br>
            <a:r>
              <a:rPr lang="es-ES" sz="1600" dirty="0">
                <a:latin typeface="Eurostile" panose="020B0604020202020204" charset="0"/>
              </a:rPr>
              <a:t>5º,6º Estrategias para la resolución de conflictos</a:t>
            </a:r>
          </a:p>
        </p:txBody>
      </p:sp>
    </p:spTree>
    <p:extLst>
      <p:ext uri="{BB962C8B-B14F-4D97-AF65-F5344CB8AC3E}">
        <p14:creationId xmlns:p14="http://schemas.microsoft.com/office/powerpoint/2010/main" val="136956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167" y="2612142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2359864" y="105497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LENGUA CASTELLANA Y LITERATURA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359864" y="1319779"/>
            <a:ext cx="6660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ORAL, HABLAR Y ESCUCHAR</a:t>
            </a:r>
          </a:p>
          <a:p>
            <a:r>
              <a:rPr lang="es-ES" sz="1600" dirty="0">
                <a:latin typeface="Eurostile" panose="020B0604020202020204" charset="0"/>
              </a:rPr>
              <a:t>5º,6º Comprensión y expresión de mensajes verbales y no verbales</a:t>
            </a:r>
          </a:p>
          <a:p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59864" y="1847287"/>
            <a:ext cx="5516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COMUNICACIÓN ESCRITA: LEER</a:t>
            </a:r>
          </a:p>
          <a:p>
            <a:r>
              <a:rPr lang="es-ES" sz="1600" dirty="0">
                <a:latin typeface="Eurostile" panose="020B0604020202020204" charset="0"/>
              </a:rPr>
              <a:t>5º,6º Sabe utilizar las TIC para obtener información y utilizarla…</a:t>
            </a:r>
          </a:p>
          <a:p>
            <a:endParaRPr lang="es-ES" sz="1600" b="1" dirty="0">
              <a:latin typeface="Eurostile" panose="020B0604020202020204" charset="0"/>
            </a:endParaRPr>
          </a:p>
        </p:txBody>
      </p:sp>
      <p:sp>
        <p:nvSpPr>
          <p:cNvPr id="25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		      PRIMARIA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F56A8BA-39CE-4EF1-89C8-166D85D2DE3F}"/>
              </a:ext>
            </a:extLst>
          </p:cNvPr>
          <p:cNvSpPr/>
          <p:nvPr/>
        </p:nvSpPr>
        <p:spPr>
          <a:xfrm>
            <a:off x="2307767" y="284600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SOCIALES Y CÍVICOS 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07764EF-0B9E-4047-B549-E24EB6AA1ADD}"/>
              </a:ext>
            </a:extLst>
          </p:cNvPr>
          <p:cNvSpPr/>
          <p:nvPr/>
        </p:nvSpPr>
        <p:spPr>
          <a:xfrm>
            <a:off x="2344289" y="3151675"/>
            <a:ext cx="6751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urostile" panose="020B0604020202020204" charset="0"/>
              </a:rPr>
              <a:t>LA IDENTIDAD Y LA DIGNIDAD DE LA PERSONA</a:t>
            </a:r>
          </a:p>
          <a:p>
            <a:r>
              <a:rPr lang="es-ES" sz="1600" dirty="0">
                <a:latin typeface="Eurostile" panose="020B0604020202020204" charset="0"/>
              </a:rPr>
              <a:t>5º, 6º Autoconcepto. Autoestima. Interpretación de las emociones. Expresar sentimientos y emociones. Resolución de conflictos. Convivencia. </a:t>
            </a:r>
          </a:p>
          <a:p>
            <a:r>
              <a:rPr lang="es-ES" sz="1600" dirty="0">
                <a:latin typeface="Eurostile" panose="020B0604020202020204" charset="0"/>
              </a:rPr>
              <a:t>5º Empatía. No discriminación. Consecuencias negativas de las discriminaciones y prejuicios sociales. Detección de prejuicios. Dilemas morales. Tolerancia y valoración del otro.</a:t>
            </a:r>
            <a:br>
              <a:rPr lang="es-ES" sz="1600" dirty="0">
                <a:latin typeface="Eurostile" panose="020B0604020202020204" charset="0"/>
              </a:rPr>
            </a:br>
            <a:r>
              <a:rPr lang="es-ES" sz="1600" dirty="0">
                <a:latin typeface="Eurostile" panose="020B0604020202020204" charset="0"/>
              </a:rPr>
              <a:t>5º Desigualdades. Principios de igualdad.</a:t>
            </a:r>
          </a:p>
          <a:p>
            <a:r>
              <a:rPr lang="es-ES" sz="1600" dirty="0">
                <a:latin typeface="Eurostile" panose="020B0604020202020204" charset="0"/>
              </a:rPr>
              <a:t>5º TIC. Uso responsable. Riesgos de Internet. Las redes sociales. </a:t>
            </a:r>
          </a:p>
          <a:p>
            <a:endParaRPr lang="es-ES" sz="1600" dirty="0">
              <a:latin typeface="Eurostile" panose="020B0604020202020204" charset="0"/>
            </a:endParaRPr>
          </a:p>
          <a:p>
            <a:r>
              <a:rPr lang="es-ES" sz="1600" dirty="0">
                <a:latin typeface="Eurostile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82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B8EE263-2A47-4B8C-B3D1-D0420D334FF1}"/>
              </a:ext>
            </a:extLst>
          </p:cNvPr>
          <p:cNvSpPr/>
          <p:nvPr/>
        </p:nvSpPr>
        <p:spPr>
          <a:xfrm>
            <a:off x="2209116" y="119903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  <a:latin typeface="Eurostile" panose="020B0604020202020204" charset="0"/>
              </a:rPr>
              <a:t>VALORES ÉTICOS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3D041CC-D2A2-4E69-8102-D95A6282AD3D}"/>
              </a:ext>
            </a:extLst>
          </p:cNvPr>
          <p:cNvSpPr/>
          <p:nvPr/>
        </p:nvSpPr>
        <p:spPr>
          <a:xfrm>
            <a:off x="2250642" y="1568362"/>
            <a:ext cx="6751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LA DIGNIDAD DE LA PERSONA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1º2º Autoconcepto y autoestima. Emociones y sentimientos.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3º Construcción de la propia identidad. Elección de valores y proyecto de vida personal. </a:t>
            </a:r>
          </a:p>
          <a:p>
            <a:pPr algn="just"/>
            <a:endParaRPr lang="es-ES" sz="1600" dirty="0">
              <a:latin typeface="Eurostile" panose="020B060402020202020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6FACF95-2139-49C6-8E51-1578ADEF7283}"/>
              </a:ext>
            </a:extLst>
          </p:cNvPr>
          <p:cNvSpPr/>
          <p:nvPr/>
        </p:nvSpPr>
        <p:spPr>
          <a:xfrm>
            <a:off x="2250642" y="2644170"/>
            <a:ext cx="6751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LA COMPRENSIÓN, EL RESPETO Y LA IGUALDAD EN LAS RELACIONES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 Aprendizaje de normas y valores. Relaciones basadas en el respeto a la dignidad de las personas. Habilidades sociales.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3º Reconocimiento de las propias emociones, autocontrol emocional, reconocimiento de las emociones ajenas, empatía, respeto y automotivación. Valores y virtudes éticas. Su necesidad en las relaciones interpersonales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E3A0453-8F39-4E8D-86BA-F5102B2AB0FB}"/>
              </a:ext>
            </a:extLst>
          </p:cNvPr>
          <p:cNvSpPr/>
          <p:nvPr/>
        </p:nvSpPr>
        <p:spPr>
          <a:xfrm>
            <a:off x="2341884" y="4259977"/>
            <a:ext cx="6662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LA REFLEXIÓN ÉTICA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3º El problema de la discriminación hacia la mujer. </a:t>
            </a:r>
          </a:p>
        </p:txBody>
      </p:sp>
    </p:spTree>
    <p:extLst>
      <p:ext uri="{BB962C8B-B14F-4D97-AF65-F5344CB8AC3E}">
        <p14:creationId xmlns:p14="http://schemas.microsoft.com/office/powerpoint/2010/main" val="83711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1" y="6092825"/>
            <a:ext cx="9144000" cy="765175"/>
            <a:chOff x="0" y="6093296"/>
            <a:chExt cx="9144000" cy="764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0" y="6093296"/>
              <a:ext cx="914400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10 CuadroTexto"/>
            <p:cNvSpPr txBox="1">
              <a:spLocks noChangeArrowheads="1"/>
            </p:cNvSpPr>
            <p:nvPr/>
          </p:nvSpPr>
          <p:spPr bwMode="auto">
            <a:xfrm>
              <a:off x="5429255" y="6286872"/>
              <a:ext cx="307070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Calibri" pitchFamily="34" charset="0"/>
                </a:rPr>
                <a:t>DIRECCIÓN  PROVINCIAL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12359" y="6286872"/>
              <a:ext cx="1223963" cy="3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C00000"/>
                  </a:solidFill>
                  <a:latin typeface="+mn-lt"/>
                </a:rPr>
                <a:t>BURGOS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43625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9 Grupo"/>
          <p:cNvGrpSpPr>
            <a:grpSpLocks/>
          </p:cNvGrpSpPr>
          <p:nvPr/>
        </p:nvGrpSpPr>
        <p:grpSpPr bwMode="auto">
          <a:xfrm>
            <a:off x="428625" y="0"/>
            <a:ext cx="1765300" cy="3500438"/>
            <a:chOff x="428596" y="0"/>
            <a:chExt cx="1765750" cy="3500438"/>
          </a:xfrm>
        </p:grpSpPr>
        <p:sp>
          <p:nvSpPr>
            <p:cNvPr id="20" name="19 Rectángulo"/>
            <p:cNvSpPr/>
            <p:nvPr/>
          </p:nvSpPr>
          <p:spPr>
            <a:xfrm>
              <a:off x="500052" y="0"/>
              <a:ext cx="1357658" cy="2500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8596" y="2000250"/>
              <a:ext cx="1572026" cy="150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857224" y="0"/>
              <a:ext cx="785818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1500" b="1" dirty="0">
                  <a:solidFill>
                    <a:schemeClr val="bg1"/>
                  </a:solidFill>
                  <a:latin typeface="Calibri" pitchFamily="34" charset="0"/>
                </a:rPr>
                <a:t>@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1629"/>
            <a:stretch>
              <a:fillRect/>
            </a:stretch>
          </p:blipFill>
          <p:spPr bwMode="auto">
            <a:xfrm>
              <a:off x="1857356" y="214290"/>
              <a:ext cx="33699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2643188"/>
            <a:ext cx="2297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6 CuadroTexto"/>
          <p:cNvSpPr txBox="1"/>
          <p:nvPr/>
        </p:nvSpPr>
        <p:spPr>
          <a:xfrm>
            <a:off x="2408184" y="578533"/>
            <a:ext cx="61664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Eurostile" pitchFamily="34" charset="0"/>
              </a:rPr>
              <a:t>RELACIÓN CON EL CURRÍCULO      		SECUNDARIA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7D06B7E-0F0C-414F-BE91-46DCFA2DFFDC}"/>
              </a:ext>
            </a:extLst>
          </p:cNvPr>
          <p:cNvSpPr/>
          <p:nvPr/>
        </p:nvSpPr>
        <p:spPr>
          <a:xfrm>
            <a:off x="2357331" y="1426905"/>
            <a:ext cx="6662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Eurostile" panose="020B0604020202020204" charset="0"/>
              </a:rPr>
              <a:t>LOS VALORES ÉTICOS Y SU RELACIÓN CON LA CIENCIA Y LA TECNOLOGÍA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1º2º Impacto positivo y negativo de la ciencia y tecnología sobre la vida humana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3º Ventajas e inconvenientes de la tecnología. La </a:t>
            </a:r>
            <a:r>
              <a:rPr lang="es-ES" sz="1600" dirty="0" err="1">
                <a:latin typeface="Eurostile" panose="020B0604020202020204" charset="0"/>
              </a:rPr>
              <a:t>tecnodependencia</a:t>
            </a:r>
            <a:r>
              <a:rPr lang="es-ES" sz="1600" dirty="0">
                <a:latin typeface="Eurostile" panose="020B0604020202020204" charset="0"/>
              </a:rPr>
              <a:t>. </a:t>
            </a:r>
          </a:p>
          <a:p>
            <a:pPr algn="just"/>
            <a:r>
              <a:rPr lang="es-ES" sz="1600" dirty="0">
                <a:latin typeface="Eurostile" panose="020B0604020202020204" charset="0"/>
              </a:rPr>
              <a:t>4º Justicia y justicia social. Tratados internacionales de reconocimiento y fomento de los derechos de la mujer. </a:t>
            </a:r>
          </a:p>
        </p:txBody>
      </p:sp>
    </p:spTree>
    <p:extLst>
      <p:ext uri="{BB962C8B-B14F-4D97-AF65-F5344CB8AC3E}">
        <p14:creationId xmlns:p14="http://schemas.microsoft.com/office/powerpoint/2010/main" val="1775022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603d6d755b9f1475f741dd674d18c622ffd3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1123</Words>
  <Application>Microsoft Office PowerPoint</Application>
  <PresentationFormat>Presentación en pantalla (4:3)</PresentationFormat>
  <Paragraphs>177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EQUIPO-PC</dc:creator>
  <cp:lastModifiedBy>MARCO ANTONIO REMON RODRIGUEZ</cp:lastModifiedBy>
  <cp:revision>167</cp:revision>
  <dcterms:created xsi:type="dcterms:W3CDTF">2014-01-31T09:26:19Z</dcterms:created>
  <dcterms:modified xsi:type="dcterms:W3CDTF">2019-01-21T18:58:30Z</dcterms:modified>
</cp:coreProperties>
</file>